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9"/>
  </p:notesMasterIdLst>
  <p:sldIdLst>
    <p:sldId id="258" r:id="rId2"/>
    <p:sldId id="271" r:id="rId3"/>
    <p:sldId id="270" r:id="rId4"/>
    <p:sldId id="273" r:id="rId5"/>
    <p:sldId id="268" r:id="rId6"/>
    <p:sldId id="262" r:id="rId7"/>
    <p:sldId id="272" r:id="rId8"/>
  </p:sldIdLst>
  <p:sldSz cx="12192000" cy="16256000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ECEA"/>
    <a:srgbClr val="F06562"/>
    <a:srgbClr val="DBDBDB"/>
    <a:srgbClr val="FBE5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28" d="100"/>
          <a:sy n="28" d="100"/>
        </p:scale>
        <p:origin x="1766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19441" cy="49533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4798" y="1"/>
            <a:ext cx="2919441" cy="49533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0735EB-BBCF-4DE9-A4A0-1DF03855D895}" type="datetimeFigureOut">
              <a:rPr lang="fi-FI" smtClean="0"/>
              <a:t>19.9.2020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20900" y="1233488"/>
            <a:ext cx="24939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4187" y="4747827"/>
            <a:ext cx="5387390" cy="388519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0976"/>
            <a:ext cx="2919441" cy="4953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4798" y="9370976"/>
            <a:ext cx="2919441" cy="4953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E9EEB5-5989-461F-B116-2A1E58EE9AD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529785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9E9EEB5-5989-461F-B116-2A1E58EE9ADC}" type="slidenum">
              <a:rPr lang="fi-FI" smtClean="0"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29310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660416"/>
            <a:ext cx="10363200" cy="5659496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8538164"/>
            <a:ext cx="9144000" cy="3924769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B3689-3B39-48E5-948F-931CF1A8B38D}" type="datetimeFigureOut">
              <a:rPr lang="fi-FI" smtClean="0"/>
              <a:t>19.9.2020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89BA5-28C7-4F06-AF5D-111A56C14D5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827395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B3689-3B39-48E5-948F-931CF1A8B38D}" type="datetimeFigureOut">
              <a:rPr lang="fi-FI" smtClean="0"/>
              <a:t>19.9.2020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89BA5-28C7-4F06-AF5D-111A56C14D5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9155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865481"/>
            <a:ext cx="2628900" cy="1377620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865481"/>
            <a:ext cx="7734300" cy="1377620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B3689-3B39-48E5-948F-931CF1A8B38D}" type="datetimeFigureOut">
              <a:rPr lang="fi-FI" smtClean="0"/>
              <a:t>19.9.2020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89BA5-28C7-4F06-AF5D-111A56C14D5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47248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B3689-3B39-48E5-948F-931CF1A8B38D}" type="datetimeFigureOut">
              <a:rPr lang="fi-FI" smtClean="0"/>
              <a:t>19.9.2020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89BA5-28C7-4F06-AF5D-111A56C14D5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26114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4052716"/>
            <a:ext cx="10515600" cy="6762043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10878731"/>
            <a:ext cx="10515600" cy="355599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B3689-3B39-48E5-948F-931CF1A8B38D}" type="datetimeFigureOut">
              <a:rPr lang="fi-FI" smtClean="0"/>
              <a:t>19.9.2020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89BA5-28C7-4F06-AF5D-111A56C14D5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978035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4327407"/>
            <a:ext cx="5181600" cy="103142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4327407"/>
            <a:ext cx="5181600" cy="103142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B3689-3B39-48E5-948F-931CF1A8B38D}" type="datetimeFigureOut">
              <a:rPr lang="fi-FI" smtClean="0"/>
              <a:t>19.9.2020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89BA5-28C7-4F06-AF5D-111A56C14D5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305119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865485"/>
            <a:ext cx="10515600" cy="314207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3984979"/>
            <a:ext cx="5157787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5937956"/>
            <a:ext cx="5157787" cy="87338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3984979"/>
            <a:ext cx="5183188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5937956"/>
            <a:ext cx="5183188" cy="87338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B3689-3B39-48E5-948F-931CF1A8B38D}" type="datetimeFigureOut">
              <a:rPr lang="fi-FI" smtClean="0"/>
              <a:t>19.9.2020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89BA5-28C7-4F06-AF5D-111A56C14D5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68523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B3689-3B39-48E5-948F-931CF1A8B38D}" type="datetimeFigureOut">
              <a:rPr lang="fi-FI" smtClean="0"/>
              <a:t>19.9.2020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89BA5-28C7-4F06-AF5D-111A56C14D5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727450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B3689-3B39-48E5-948F-931CF1A8B38D}" type="datetimeFigureOut">
              <a:rPr lang="fi-FI" smtClean="0"/>
              <a:t>19.9.2020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89BA5-28C7-4F06-AF5D-111A56C14D5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412832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2340567"/>
            <a:ext cx="6172200" cy="11552296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B3689-3B39-48E5-948F-931CF1A8B38D}" type="datetimeFigureOut">
              <a:rPr lang="fi-FI" smtClean="0"/>
              <a:t>19.9.2020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89BA5-28C7-4F06-AF5D-111A56C14D5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559136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2340567"/>
            <a:ext cx="6172200" cy="11552296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B3689-3B39-48E5-948F-931CF1A8B38D}" type="datetimeFigureOut">
              <a:rPr lang="fi-FI" smtClean="0"/>
              <a:t>19.9.2020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89BA5-28C7-4F06-AF5D-111A56C14D5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27472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1B3689-3B39-48E5-948F-931CF1A8B38D}" type="datetimeFigureOut">
              <a:rPr lang="fi-FI" smtClean="0"/>
              <a:t>19.9.2020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15066908"/>
            <a:ext cx="41148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589BA5-28C7-4F06-AF5D-111A56C14D5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197151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0000"/>
            </a:gs>
            <a:gs pos="100000">
              <a:schemeClr val="bg1"/>
            </a:gs>
            <a:gs pos="45000">
              <a:srgbClr val="D56072"/>
            </a:gs>
            <a:gs pos="17000">
              <a:srgbClr val="FF0000"/>
            </a:gs>
            <a:gs pos="66000">
              <a:schemeClr val="bg1">
                <a:lumMod val="95000"/>
              </a:schemeClr>
            </a:gs>
          </a:gsLst>
          <a:lin ang="48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Rectangle 246">
            <a:extLst>
              <a:ext uri="{FF2B5EF4-FFF2-40B4-BE49-F238E27FC236}">
                <a16:creationId xmlns:a16="http://schemas.microsoft.com/office/drawing/2014/main" id="{510B65F4-9CD8-4AF2-A930-0841EC1282F9}"/>
              </a:ext>
            </a:extLst>
          </p:cNvPr>
          <p:cNvSpPr/>
          <p:nvPr/>
        </p:nvSpPr>
        <p:spPr>
          <a:xfrm>
            <a:off x="812056" y="12623330"/>
            <a:ext cx="10493450" cy="276914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65" name="Rectangle 164">
            <a:extLst>
              <a:ext uri="{FF2B5EF4-FFF2-40B4-BE49-F238E27FC236}">
                <a16:creationId xmlns:a16="http://schemas.microsoft.com/office/drawing/2014/main" id="{B9E3549B-3112-40A7-812D-0DA53C680FD0}"/>
              </a:ext>
            </a:extLst>
          </p:cNvPr>
          <p:cNvSpPr/>
          <p:nvPr/>
        </p:nvSpPr>
        <p:spPr>
          <a:xfrm>
            <a:off x="3992612" y="12662161"/>
            <a:ext cx="7293216" cy="131446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64" name="Rectangle 163">
            <a:extLst>
              <a:ext uri="{FF2B5EF4-FFF2-40B4-BE49-F238E27FC236}">
                <a16:creationId xmlns:a16="http://schemas.microsoft.com/office/drawing/2014/main" id="{1351ED98-4609-4430-BE1C-6F0AABD6106B}"/>
              </a:ext>
            </a:extLst>
          </p:cNvPr>
          <p:cNvSpPr/>
          <p:nvPr/>
        </p:nvSpPr>
        <p:spPr>
          <a:xfrm>
            <a:off x="3992612" y="14023114"/>
            <a:ext cx="7293216" cy="130440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11DFD93-2F5D-4A14-913B-7C774E879F65}"/>
              </a:ext>
            </a:extLst>
          </p:cNvPr>
          <p:cNvSpPr txBox="1"/>
          <p:nvPr/>
        </p:nvSpPr>
        <p:spPr>
          <a:xfrm>
            <a:off x="2132592" y="158943"/>
            <a:ext cx="813960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4800">
                <a:solidFill>
                  <a:schemeClr val="bg1"/>
                </a:solidFill>
              </a:rPr>
              <a:t>Danish Rifle Platoon 1940 </a:t>
            </a:r>
            <a:r>
              <a:rPr lang="fi-FI" sz="2400">
                <a:solidFill>
                  <a:schemeClr val="bg1"/>
                </a:solidFill>
              </a:rPr>
              <a:t>(EJ version)</a:t>
            </a:r>
            <a:endParaRPr lang="fi-FI" sz="4800">
              <a:solidFill>
                <a:schemeClr val="bg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5D8F4B4-DD76-422F-9920-CBA918E15F5A}"/>
              </a:ext>
            </a:extLst>
          </p:cNvPr>
          <p:cNvSpPr/>
          <p:nvPr/>
        </p:nvSpPr>
        <p:spPr>
          <a:xfrm>
            <a:off x="837126" y="1127697"/>
            <a:ext cx="10463187" cy="302859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BB51B8D-A178-4D84-874A-4E0DC6216440}"/>
              </a:ext>
            </a:extLst>
          </p:cNvPr>
          <p:cNvSpPr txBox="1"/>
          <p:nvPr/>
        </p:nvSpPr>
        <p:spPr>
          <a:xfrm>
            <a:off x="1257896" y="1397914"/>
            <a:ext cx="168828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i-FI" sz="2800"/>
              <a:t>Command</a:t>
            </a:r>
            <a:br>
              <a:rPr lang="fi-FI" sz="2800"/>
            </a:br>
            <a:r>
              <a:rPr lang="fi-FI" sz="2800"/>
              <a:t>Section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0015B92-0E36-49D4-8474-5397C056366F}"/>
              </a:ext>
            </a:extLst>
          </p:cNvPr>
          <p:cNvSpPr/>
          <p:nvPr/>
        </p:nvSpPr>
        <p:spPr>
          <a:xfrm>
            <a:off x="3446503" y="1192243"/>
            <a:ext cx="1476686" cy="1404782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3BC80F71-0CE2-44D4-B624-35C67AC6E9FE}"/>
              </a:ext>
            </a:extLst>
          </p:cNvPr>
          <p:cNvSpPr/>
          <p:nvPr/>
        </p:nvSpPr>
        <p:spPr>
          <a:xfrm>
            <a:off x="5713027" y="1218573"/>
            <a:ext cx="1483054" cy="139687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704AEB1-B8FB-4B0F-9B03-C36C700F975C}"/>
              </a:ext>
            </a:extLst>
          </p:cNvPr>
          <p:cNvSpPr txBox="1"/>
          <p:nvPr/>
        </p:nvSpPr>
        <p:spPr>
          <a:xfrm>
            <a:off x="3446503" y="1418169"/>
            <a:ext cx="147668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i-FI" i="1"/>
              <a:t>Løjtnant</a:t>
            </a:r>
            <a:br>
              <a:rPr lang="fi-FI"/>
            </a:br>
            <a:r>
              <a:rPr lang="fi-FI"/>
              <a:t>Senior Leader</a:t>
            </a:r>
            <a:br>
              <a:rPr lang="fi-FI"/>
            </a:br>
            <a:r>
              <a:rPr lang="fi-FI"/>
              <a:t>Pistol</a:t>
            </a:r>
            <a:endParaRPr lang="fi-FI" sz="360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703973A-6FBA-4C08-B524-D1CB7FE746E7}"/>
              </a:ext>
            </a:extLst>
          </p:cNvPr>
          <p:cNvSpPr txBox="1"/>
          <p:nvPr/>
        </p:nvSpPr>
        <p:spPr>
          <a:xfrm>
            <a:off x="5699260" y="1375386"/>
            <a:ext cx="150985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i="1"/>
              <a:t>Platon Sergent </a:t>
            </a:r>
            <a:r>
              <a:rPr lang="fi-FI"/>
              <a:t>Senior Leader</a:t>
            </a:r>
            <a:br>
              <a:rPr lang="fi-FI"/>
            </a:br>
            <a:r>
              <a:rPr lang="fi-FI"/>
              <a:t>Rifle</a:t>
            </a:r>
            <a:endParaRPr lang="fi-FI" sz="3600"/>
          </a:p>
        </p:txBody>
      </p:sp>
      <p:sp>
        <p:nvSpPr>
          <p:cNvPr id="188" name="Rectangle 187">
            <a:extLst>
              <a:ext uri="{FF2B5EF4-FFF2-40B4-BE49-F238E27FC236}">
                <a16:creationId xmlns:a16="http://schemas.microsoft.com/office/drawing/2014/main" id="{B0C03C09-DDA9-4E30-8BA1-54515F6BBB91}"/>
              </a:ext>
            </a:extLst>
          </p:cNvPr>
          <p:cNvSpPr/>
          <p:nvPr/>
        </p:nvSpPr>
        <p:spPr>
          <a:xfrm>
            <a:off x="5068741" y="1247763"/>
            <a:ext cx="352425" cy="36929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89" name="TextBox 188">
            <a:extLst>
              <a:ext uri="{FF2B5EF4-FFF2-40B4-BE49-F238E27FC236}">
                <a16:creationId xmlns:a16="http://schemas.microsoft.com/office/drawing/2014/main" id="{CD58D35A-A5FD-4FAD-962F-8787A24F90A6}"/>
              </a:ext>
            </a:extLst>
          </p:cNvPr>
          <p:cNvSpPr txBox="1"/>
          <p:nvPr/>
        </p:nvSpPr>
        <p:spPr>
          <a:xfrm>
            <a:off x="5088894" y="1244222"/>
            <a:ext cx="2762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G</a:t>
            </a:r>
          </a:p>
        </p:txBody>
      </p:sp>
      <p:sp>
        <p:nvSpPr>
          <p:cNvPr id="190" name="Rectangle 189">
            <a:extLst>
              <a:ext uri="{FF2B5EF4-FFF2-40B4-BE49-F238E27FC236}">
                <a16:creationId xmlns:a16="http://schemas.microsoft.com/office/drawing/2014/main" id="{BBA0CF30-AA88-4426-A1B0-E10C0937E69E}"/>
              </a:ext>
            </a:extLst>
          </p:cNvPr>
          <p:cNvSpPr/>
          <p:nvPr/>
        </p:nvSpPr>
        <p:spPr>
          <a:xfrm>
            <a:off x="5080323" y="1723013"/>
            <a:ext cx="352425" cy="36929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91" name="TextBox 190">
            <a:extLst>
              <a:ext uri="{FF2B5EF4-FFF2-40B4-BE49-F238E27FC236}">
                <a16:creationId xmlns:a16="http://schemas.microsoft.com/office/drawing/2014/main" id="{5BBA08A9-A9F9-4CB5-A812-3D76C50D1E20}"/>
              </a:ext>
            </a:extLst>
          </p:cNvPr>
          <p:cNvSpPr txBox="1"/>
          <p:nvPr/>
        </p:nvSpPr>
        <p:spPr>
          <a:xfrm>
            <a:off x="5100476" y="1719472"/>
            <a:ext cx="2762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G</a:t>
            </a:r>
          </a:p>
        </p:txBody>
      </p:sp>
      <p:sp>
        <p:nvSpPr>
          <p:cNvPr id="192" name="Rectangle 191">
            <a:extLst>
              <a:ext uri="{FF2B5EF4-FFF2-40B4-BE49-F238E27FC236}">
                <a16:creationId xmlns:a16="http://schemas.microsoft.com/office/drawing/2014/main" id="{E67EC93B-19BF-4373-A148-94674F56B68A}"/>
              </a:ext>
            </a:extLst>
          </p:cNvPr>
          <p:cNvSpPr/>
          <p:nvPr/>
        </p:nvSpPr>
        <p:spPr>
          <a:xfrm>
            <a:off x="5080323" y="2190373"/>
            <a:ext cx="352425" cy="36929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93" name="TextBox 192">
            <a:extLst>
              <a:ext uri="{FF2B5EF4-FFF2-40B4-BE49-F238E27FC236}">
                <a16:creationId xmlns:a16="http://schemas.microsoft.com/office/drawing/2014/main" id="{1BA3D026-DBDE-4029-BD12-4DFDE2131062}"/>
              </a:ext>
            </a:extLst>
          </p:cNvPr>
          <p:cNvSpPr txBox="1"/>
          <p:nvPr/>
        </p:nvSpPr>
        <p:spPr>
          <a:xfrm>
            <a:off x="5100476" y="2186832"/>
            <a:ext cx="2762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G</a:t>
            </a:r>
          </a:p>
        </p:txBody>
      </p:sp>
      <p:sp>
        <p:nvSpPr>
          <p:cNvPr id="248" name="TextBox 247">
            <a:extLst>
              <a:ext uri="{FF2B5EF4-FFF2-40B4-BE49-F238E27FC236}">
                <a16:creationId xmlns:a16="http://schemas.microsoft.com/office/drawing/2014/main" id="{801882DB-DCCB-43B5-9660-6D287943AF65}"/>
              </a:ext>
            </a:extLst>
          </p:cNvPr>
          <p:cNvSpPr txBox="1"/>
          <p:nvPr/>
        </p:nvSpPr>
        <p:spPr>
          <a:xfrm>
            <a:off x="952186" y="12854530"/>
            <a:ext cx="156787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800"/>
              <a:t>LMG</a:t>
            </a:r>
            <a:r>
              <a:rPr lang="fi-FI" sz="2400"/>
              <a:t> </a:t>
            </a:r>
            <a:br>
              <a:rPr lang="fi-FI" sz="2400"/>
            </a:br>
            <a:r>
              <a:rPr lang="fi-FI" sz="2800"/>
              <a:t>Section</a:t>
            </a:r>
            <a:endParaRPr lang="fi-FI" sz="2400"/>
          </a:p>
        </p:txBody>
      </p:sp>
      <p:sp>
        <p:nvSpPr>
          <p:cNvPr id="249" name="Oval 248">
            <a:extLst>
              <a:ext uri="{FF2B5EF4-FFF2-40B4-BE49-F238E27FC236}">
                <a16:creationId xmlns:a16="http://schemas.microsoft.com/office/drawing/2014/main" id="{24B88D38-E2BA-44EC-8B3D-8EADBE99256E}"/>
              </a:ext>
            </a:extLst>
          </p:cNvPr>
          <p:cNvSpPr/>
          <p:nvPr/>
        </p:nvSpPr>
        <p:spPr>
          <a:xfrm>
            <a:off x="2476936" y="12692936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250" name="Oval 249">
            <a:extLst>
              <a:ext uri="{FF2B5EF4-FFF2-40B4-BE49-F238E27FC236}">
                <a16:creationId xmlns:a16="http://schemas.microsoft.com/office/drawing/2014/main" id="{A49BAAFF-037E-4D38-82DC-EE8A5BA964C0}"/>
              </a:ext>
            </a:extLst>
          </p:cNvPr>
          <p:cNvSpPr/>
          <p:nvPr/>
        </p:nvSpPr>
        <p:spPr>
          <a:xfrm>
            <a:off x="5517205" y="12723737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253" name="TextBox 252">
            <a:extLst>
              <a:ext uri="{FF2B5EF4-FFF2-40B4-BE49-F238E27FC236}">
                <a16:creationId xmlns:a16="http://schemas.microsoft.com/office/drawing/2014/main" id="{184B1689-2578-4A05-BD4E-A90A213E6660}"/>
              </a:ext>
            </a:extLst>
          </p:cNvPr>
          <p:cNvSpPr txBox="1"/>
          <p:nvPr/>
        </p:nvSpPr>
        <p:spPr>
          <a:xfrm>
            <a:off x="2486386" y="12939106"/>
            <a:ext cx="13800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i="1"/>
              <a:t>Korporal</a:t>
            </a:r>
            <a:br>
              <a:rPr lang="fi-FI" sz="1600" i="1"/>
            </a:br>
            <a:r>
              <a:rPr lang="fi-FI" sz="1600"/>
              <a:t>Junior Leader</a:t>
            </a:r>
            <a:br>
              <a:rPr lang="fi-FI" sz="1600"/>
            </a:br>
            <a:r>
              <a:rPr lang="fi-FI" sz="1600"/>
              <a:t>Rifle</a:t>
            </a:r>
            <a:endParaRPr lang="fi-FI" sz="3200"/>
          </a:p>
        </p:txBody>
      </p:sp>
      <p:sp>
        <p:nvSpPr>
          <p:cNvPr id="257" name="Oval 256">
            <a:extLst>
              <a:ext uri="{FF2B5EF4-FFF2-40B4-BE49-F238E27FC236}">
                <a16:creationId xmlns:a16="http://schemas.microsoft.com/office/drawing/2014/main" id="{7E8859C7-1CA9-490E-8133-CC670A65F21C}"/>
              </a:ext>
            </a:extLst>
          </p:cNvPr>
          <p:cNvSpPr/>
          <p:nvPr/>
        </p:nvSpPr>
        <p:spPr>
          <a:xfrm>
            <a:off x="9866579" y="14036483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258" name="TextBox 257">
            <a:extLst>
              <a:ext uri="{FF2B5EF4-FFF2-40B4-BE49-F238E27FC236}">
                <a16:creationId xmlns:a16="http://schemas.microsoft.com/office/drawing/2014/main" id="{9455A335-8947-4288-AD5F-1208AA143461}"/>
              </a:ext>
            </a:extLst>
          </p:cNvPr>
          <p:cNvSpPr txBox="1"/>
          <p:nvPr/>
        </p:nvSpPr>
        <p:spPr>
          <a:xfrm>
            <a:off x="5665296" y="12956373"/>
            <a:ext cx="9709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Gunner’s</a:t>
            </a:r>
            <a:br>
              <a:rPr lang="fi-FI" sz="1600"/>
            </a:br>
            <a:r>
              <a:rPr lang="fi-FI" sz="1600"/>
              <a:t>AssistantRifle</a:t>
            </a:r>
            <a:endParaRPr lang="fi-FI" sz="3200"/>
          </a:p>
        </p:txBody>
      </p:sp>
      <p:sp>
        <p:nvSpPr>
          <p:cNvPr id="259" name="Oval 258">
            <a:extLst>
              <a:ext uri="{FF2B5EF4-FFF2-40B4-BE49-F238E27FC236}">
                <a16:creationId xmlns:a16="http://schemas.microsoft.com/office/drawing/2014/main" id="{7B81C12F-19B9-46C3-8968-502C7F8C0D41}"/>
              </a:ext>
            </a:extLst>
          </p:cNvPr>
          <p:cNvSpPr/>
          <p:nvPr/>
        </p:nvSpPr>
        <p:spPr>
          <a:xfrm>
            <a:off x="4051273" y="14059423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260" name="Oval 259">
            <a:extLst>
              <a:ext uri="{FF2B5EF4-FFF2-40B4-BE49-F238E27FC236}">
                <a16:creationId xmlns:a16="http://schemas.microsoft.com/office/drawing/2014/main" id="{286F25F8-0A91-45A6-B632-82C2FC3B319D}"/>
              </a:ext>
            </a:extLst>
          </p:cNvPr>
          <p:cNvSpPr/>
          <p:nvPr/>
        </p:nvSpPr>
        <p:spPr>
          <a:xfrm>
            <a:off x="5533211" y="14059423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261" name="Oval 260">
            <a:extLst>
              <a:ext uri="{FF2B5EF4-FFF2-40B4-BE49-F238E27FC236}">
                <a16:creationId xmlns:a16="http://schemas.microsoft.com/office/drawing/2014/main" id="{52E7653A-B10E-4E3F-9E85-40E8B6DD11D0}"/>
              </a:ext>
            </a:extLst>
          </p:cNvPr>
          <p:cNvSpPr/>
          <p:nvPr/>
        </p:nvSpPr>
        <p:spPr>
          <a:xfrm>
            <a:off x="8427652" y="14044391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263" name="TextBox 262">
            <a:extLst>
              <a:ext uri="{FF2B5EF4-FFF2-40B4-BE49-F238E27FC236}">
                <a16:creationId xmlns:a16="http://schemas.microsoft.com/office/drawing/2014/main" id="{56671749-2754-4C3F-B569-C907B5A5CDBC}"/>
              </a:ext>
            </a:extLst>
          </p:cNvPr>
          <p:cNvSpPr txBox="1"/>
          <p:nvPr/>
        </p:nvSpPr>
        <p:spPr>
          <a:xfrm>
            <a:off x="4153313" y="14514290"/>
            <a:ext cx="106507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Rifleman</a:t>
            </a:r>
            <a:endParaRPr lang="fi-FI" sz="3200"/>
          </a:p>
        </p:txBody>
      </p:sp>
      <p:sp>
        <p:nvSpPr>
          <p:cNvPr id="264" name="TextBox 263">
            <a:extLst>
              <a:ext uri="{FF2B5EF4-FFF2-40B4-BE49-F238E27FC236}">
                <a16:creationId xmlns:a16="http://schemas.microsoft.com/office/drawing/2014/main" id="{360A3247-F340-46B2-883D-3BF4F29C674A}"/>
              </a:ext>
            </a:extLst>
          </p:cNvPr>
          <p:cNvSpPr txBox="1"/>
          <p:nvPr/>
        </p:nvSpPr>
        <p:spPr>
          <a:xfrm>
            <a:off x="8590644" y="14549165"/>
            <a:ext cx="9600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Rifleman</a:t>
            </a:r>
            <a:endParaRPr lang="fi-FI" sz="3200"/>
          </a:p>
        </p:txBody>
      </p:sp>
      <p:sp>
        <p:nvSpPr>
          <p:cNvPr id="266" name="Oval 265">
            <a:extLst>
              <a:ext uri="{FF2B5EF4-FFF2-40B4-BE49-F238E27FC236}">
                <a16:creationId xmlns:a16="http://schemas.microsoft.com/office/drawing/2014/main" id="{906A80E9-73DC-4480-8690-F75311269B77}"/>
              </a:ext>
            </a:extLst>
          </p:cNvPr>
          <p:cNvSpPr/>
          <p:nvPr/>
        </p:nvSpPr>
        <p:spPr>
          <a:xfrm>
            <a:off x="7001183" y="14033479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267" name="TextBox 266">
            <a:extLst>
              <a:ext uri="{FF2B5EF4-FFF2-40B4-BE49-F238E27FC236}">
                <a16:creationId xmlns:a16="http://schemas.microsoft.com/office/drawing/2014/main" id="{2B18DB10-D4E1-4326-8B41-FA9B915CD8EF}"/>
              </a:ext>
            </a:extLst>
          </p:cNvPr>
          <p:cNvSpPr txBox="1"/>
          <p:nvPr/>
        </p:nvSpPr>
        <p:spPr>
          <a:xfrm>
            <a:off x="7187908" y="14538253"/>
            <a:ext cx="98697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Rifleman</a:t>
            </a:r>
            <a:endParaRPr lang="fi-FI" sz="3200"/>
          </a:p>
        </p:txBody>
      </p:sp>
      <p:sp>
        <p:nvSpPr>
          <p:cNvPr id="268" name="TextBox 267">
            <a:extLst>
              <a:ext uri="{FF2B5EF4-FFF2-40B4-BE49-F238E27FC236}">
                <a16:creationId xmlns:a16="http://schemas.microsoft.com/office/drawing/2014/main" id="{BBC14153-0501-4959-8845-8D6B2A41ADDA}"/>
              </a:ext>
            </a:extLst>
          </p:cNvPr>
          <p:cNvSpPr txBox="1"/>
          <p:nvPr/>
        </p:nvSpPr>
        <p:spPr>
          <a:xfrm>
            <a:off x="5687663" y="14517961"/>
            <a:ext cx="101429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Rifleman</a:t>
            </a:r>
            <a:endParaRPr lang="fi-FI" sz="3200"/>
          </a:p>
        </p:txBody>
      </p:sp>
      <p:sp>
        <p:nvSpPr>
          <p:cNvPr id="269" name="Rectangle 268">
            <a:extLst>
              <a:ext uri="{FF2B5EF4-FFF2-40B4-BE49-F238E27FC236}">
                <a16:creationId xmlns:a16="http://schemas.microsoft.com/office/drawing/2014/main" id="{5AF13FBA-2782-4E51-AD31-19D3EB064AC3}"/>
              </a:ext>
            </a:extLst>
          </p:cNvPr>
          <p:cNvSpPr/>
          <p:nvPr/>
        </p:nvSpPr>
        <p:spPr>
          <a:xfrm>
            <a:off x="1164328" y="14170122"/>
            <a:ext cx="365732" cy="38286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70" name="TextBox 269">
            <a:extLst>
              <a:ext uri="{FF2B5EF4-FFF2-40B4-BE49-F238E27FC236}">
                <a16:creationId xmlns:a16="http://schemas.microsoft.com/office/drawing/2014/main" id="{E2BE3D9A-F460-4006-A7A0-9E2390B65820}"/>
              </a:ext>
            </a:extLst>
          </p:cNvPr>
          <p:cNvSpPr txBox="1"/>
          <p:nvPr/>
        </p:nvSpPr>
        <p:spPr>
          <a:xfrm>
            <a:off x="1174913" y="14183131"/>
            <a:ext cx="2762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G</a:t>
            </a:r>
          </a:p>
        </p:txBody>
      </p:sp>
      <p:sp>
        <p:nvSpPr>
          <p:cNvPr id="271" name="Oval 270">
            <a:extLst>
              <a:ext uri="{FF2B5EF4-FFF2-40B4-BE49-F238E27FC236}">
                <a16:creationId xmlns:a16="http://schemas.microsoft.com/office/drawing/2014/main" id="{B502ACD9-4151-4F82-A9EF-99C54F000182}"/>
              </a:ext>
            </a:extLst>
          </p:cNvPr>
          <p:cNvSpPr/>
          <p:nvPr/>
        </p:nvSpPr>
        <p:spPr>
          <a:xfrm>
            <a:off x="2455952" y="14038192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272" name="TextBox 271">
            <a:extLst>
              <a:ext uri="{FF2B5EF4-FFF2-40B4-BE49-F238E27FC236}">
                <a16:creationId xmlns:a16="http://schemas.microsoft.com/office/drawing/2014/main" id="{D68337DF-10B9-4707-A9CE-F1345485FD55}"/>
              </a:ext>
            </a:extLst>
          </p:cNvPr>
          <p:cNvSpPr txBox="1"/>
          <p:nvPr/>
        </p:nvSpPr>
        <p:spPr>
          <a:xfrm>
            <a:off x="10061419" y="14550506"/>
            <a:ext cx="9863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Rifleman</a:t>
            </a:r>
            <a:endParaRPr lang="fi-FI" sz="3200"/>
          </a:p>
        </p:txBody>
      </p:sp>
      <p:sp>
        <p:nvSpPr>
          <p:cNvPr id="273" name="Oval 272">
            <a:extLst>
              <a:ext uri="{FF2B5EF4-FFF2-40B4-BE49-F238E27FC236}">
                <a16:creationId xmlns:a16="http://schemas.microsoft.com/office/drawing/2014/main" id="{BE051874-4A7E-40A9-9A07-D963A1E4AA55}"/>
              </a:ext>
            </a:extLst>
          </p:cNvPr>
          <p:cNvSpPr/>
          <p:nvPr/>
        </p:nvSpPr>
        <p:spPr>
          <a:xfrm>
            <a:off x="4051273" y="12714966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B6D0C26B-E92E-4BC2-8F0B-CF676AEC07DF}"/>
              </a:ext>
            </a:extLst>
          </p:cNvPr>
          <p:cNvSpPr txBox="1"/>
          <p:nvPr/>
        </p:nvSpPr>
        <p:spPr>
          <a:xfrm>
            <a:off x="3235107" y="2264190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A4</a:t>
            </a:r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6E7CFF10-05B2-494F-9CC4-28F8A136F513}"/>
              </a:ext>
            </a:extLst>
          </p:cNvPr>
          <p:cNvSpPr txBox="1"/>
          <p:nvPr/>
        </p:nvSpPr>
        <p:spPr>
          <a:xfrm>
            <a:off x="5575707" y="2297657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A4</a:t>
            </a: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ADAB4E76-CF12-4E06-AE60-8358CE18F32C}"/>
              </a:ext>
            </a:extLst>
          </p:cNvPr>
          <p:cNvSpPr txBox="1"/>
          <p:nvPr/>
        </p:nvSpPr>
        <p:spPr>
          <a:xfrm>
            <a:off x="3588331" y="12648792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A3</a:t>
            </a:r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6EC2A986-1C94-49E0-946B-492FC7702B47}"/>
              </a:ext>
            </a:extLst>
          </p:cNvPr>
          <p:cNvSpPr txBox="1"/>
          <p:nvPr/>
        </p:nvSpPr>
        <p:spPr>
          <a:xfrm>
            <a:off x="11321148" y="12693658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A2</a:t>
            </a:r>
          </a:p>
        </p:txBody>
      </p:sp>
      <p:sp>
        <p:nvSpPr>
          <p:cNvPr id="146" name="TextBox 145">
            <a:extLst>
              <a:ext uri="{FF2B5EF4-FFF2-40B4-BE49-F238E27FC236}">
                <a16:creationId xmlns:a16="http://schemas.microsoft.com/office/drawing/2014/main" id="{0ED09F8B-3C70-445D-A97B-68CE88E5935C}"/>
              </a:ext>
            </a:extLst>
          </p:cNvPr>
          <p:cNvSpPr txBox="1"/>
          <p:nvPr/>
        </p:nvSpPr>
        <p:spPr>
          <a:xfrm>
            <a:off x="6968026" y="2291748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CI3</a:t>
            </a:r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id="{3BFE5B7E-B397-48BE-B8F9-21166D8F01CE}"/>
              </a:ext>
            </a:extLst>
          </p:cNvPr>
          <p:cNvSpPr txBox="1"/>
          <p:nvPr/>
        </p:nvSpPr>
        <p:spPr>
          <a:xfrm>
            <a:off x="4631097" y="2284708"/>
            <a:ext cx="595643" cy="3692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CI3</a:t>
            </a:r>
          </a:p>
        </p:txBody>
      </p:sp>
      <p:sp>
        <p:nvSpPr>
          <p:cNvPr id="151" name="TextBox 150">
            <a:extLst>
              <a:ext uri="{FF2B5EF4-FFF2-40B4-BE49-F238E27FC236}">
                <a16:creationId xmlns:a16="http://schemas.microsoft.com/office/drawing/2014/main" id="{DF46C4AE-6CA2-4680-9DA4-FB52E04F97AB}"/>
              </a:ext>
            </a:extLst>
          </p:cNvPr>
          <p:cNvSpPr txBox="1"/>
          <p:nvPr/>
        </p:nvSpPr>
        <p:spPr>
          <a:xfrm>
            <a:off x="3533686" y="13623970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CI2</a:t>
            </a:r>
          </a:p>
        </p:txBody>
      </p:sp>
      <p:sp>
        <p:nvSpPr>
          <p:cNvPr id="154" name="TextBox 153">
            <a:extLst>
              <a:ext uri="{FF2B5EF4-FFF2-40B4-BE49-F238E27FC236}">
                <a16:creationId xmlns:a16="http://schemas.microsoft.com/office/drawing/2014/main" id="{6FB0571A-BA3B-4084-9287-D382E8379514}"/>
              </a:ext>
            </a:extLst>
          </p:cNvPr>
          <p:cNvSpPr txBox="1"/>
          <p:nvPr/>
        </p:nvSpPr>
        <p:spPr>
          <a:xfrm>
            <a:off x="3303547" y="1183087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9”</a:t>
            </a:r>
          </a:p>
        </p:txBody>
      </p:sp>
      <p:sp>
        <p:nvSpPr>
          <p:cNvPr id="155" name="TextBox 154">
            <a:extLst>
              <a:ext uri="{FF2B5EF4-FFF2-40B4-BE49-F238E27FC236}">
                <a16:creationId xmlns:a16="http://schemas.microsoft.com/office/drawing/2014/main" id="{E21900BC-E7C5-436E-B686-EF9F31392BAB}"/>
              </a:ext>
            </a:extLst>
          </p:cNvPr>
          <p:cNvSpPr txBox="1"/>
          <p:nvPr/>
        </p:nvSpPr>
        <p:spPr>
          <a:xfrm>
            <a:off x="5611368" y="1197035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9”</a:t>
            </a:r>
          </a:p>
        </p:txBody>
      </p:sp>
      <p:sp>
        <p:nvSpPr>
          <p:cNvPr id="157" name="TextBox 156">
            <a:extLst>
              <a:ext uri="{FF2B5EF4-FFF2-40B4-BE49-F238E27FC236}">
                <a16:creationId xmlns:a16="http://schemas.microsoft.com/office/drawing/2014/main" id="{DEEF18DE-1347-4BBC-A1FE-9CC1588DA358}"/>
              </a:ext>
            </a:extLst>
          </p:cNvPr>
          <p:cNvSpPr txBox="1"/>
          <p:nvPr/>
        </p:nvSpPr>
        <p:spPr>
          <a:xfrm>
            <a:off x="2301642" y="12626257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6”</a:t>
            </a:r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4F1E9917-E3A0-4ADA-AB82-93E2F62BC116}"/>
              </a:ext>
            </a:extLst>
          </p:cNvPr>
          <p:cNvSpPr txBox="1"/>
          <p:nvPr/>
        </p:nvSpPr>
        <p:spPr>
          <a:xfrm>
            <a:off x="10206822" y="735163"/>
            <a:ext cx="12081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>
                <a:solidFill>
                  <a:schemeClr val="bg1"/>
                </a:solidFill>
              </a:rPr>
              <a:t>Deploy: 4”</a:t>
            </a:r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4E669A58-844E-4299-90C7-F8CDEE00172D}"/>
              </a:ext>
            </a:extLst>
          </p:cNvPr>
          <p:cNvSpPr txBox="1"/>
          <p:nvPr/>
        </p:nvSpPr>
        <p:spPr>
          <a:xfrm>
            <a:off x="730688" y="15338916"/>
            <a:ext cx="107705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Koncentreret ild: Leader uses 2 CI. Targets in Effective Range are treated as Close Range</a:t>
            </a:r>
            <a:br>
              <a:rPr lang="fi-FI"/>
            </a:br>
            <a:r>
              <a:rPr lang="fi-FI"/>
              <a:t>Fløjte kommandoer: </a:t>
            </a:r>
            <a:r>
              <a:rPr lang="en-US"/>
              <a:t>Command range increased by 3” when the sections or teams are stationary and within LoS</a:t>
            </a:r>
            <a:endParaRPr lang="fi-FI"/>
          </a:p>
        </p:txBody>
      </p:sp>
      <p:sp>
        <p:nvSpPr>
          <p:cNvPr id="254" name="TextBox 253">
            <a:extLst>
              <a:ext uri="{FF2B5EF4-FFF2-40B4-BE49-F238E27FC236}">
                <a16:creationId xmlns:a16="http://schemas.microsoft.com/office/drawing/2014/main" id="{7F6E36B9-E0F3-4CA8-9034-9711B46E5B0A}"/>
              </a:ext>
            </a:extLst>
          </p:cNvPr>
          <p:cNvSpPr txBox="1"/>
          <p:nvPr/>
        </p:nvSpPr>
        <p:spPr>
          <a:xfrm>
            <a:off x="4122113" y="13039195"/>
            <a:ext cx="11989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LMG</a:t>
            </a:r>
            <a:br>
              <a:rPr lang="fi-FI" sz="1600"/>
            </a:br>
            <a:r>
              <a:rPr lang="fi-FI" sz="1600"/>
              <a:t>Gunner</a:t>
            </a:r>
            <a:endParaRPr lang="fi-FI" sz="3200"/>
          </a:p>
        </p:txBody>
      </p:sp>
      <p:sp>
        <p:nvSpPr>
          <p:cNvPr id="160" name="Rectangle 159">
            <a:extLst>
              <a:ext uri="{FF2B5EF4-FFF2-40B4-BE49-F238E27FC236}">
                <a16:creationId xmlns:a16="http://schemas.microsoft.com/office/drawing/2014/main" id="{9052277B-E3B6-4CAA-AE4D-BD35B4666A3C}"/>
              </a:ext>
            </a:extLst>
          </p:cNvPr>
          <p:cNvSpPr/>
          <p:nvPr/>
        </p:nvSpPr>
        <p:spPr>
          <a:xfrm>
            <a:off x="1672272" y="14170121"/>
            <a:ext cx="365732" cy="38286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FC130DF6-B77F-4172-8ECF-1690824A05E5}"/>
              </a:ext>
            </a:extLst>
          </p:cNvPr>
          <p:cNvSpPr txBox="1"/>
          <p:nvPr/>
        </p:nvSpPr>
        <p:spPr>
          <a:xfrm>
            <a:off x="1701779" y="14176889"/>
            <a:ext cx="2762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G</a:t>
            </a:r>
          </a:p>
        </p:txBody>
      </p:sp>
      <p:sp>
        <p:nvSpPr>
          <p:cNvPr id="255" name="TextBox 254">
            <a:extLst>
              <a:ext uri="{FF2B5EF4-FFF2-40B4-BE49-F238E27FC236}">
                <a16:creationId xmlns:a16="http://schemas.microsoft.com/office/drawing/2014/main" id="{BFAA5FE0-C264-4F94-A4B7-DCDF79246B20}"/>
              </a:ext>
            </a:extLst>
          </p:cNvPr>
          <p:cNvSpPr txBox="1"/>
          <p:nvPr/>
        </p:nvSpPr>
        <p:spPr>
          <a:xfrm>
            <a:off x="2530862" y="14110557"/>
            <a:ext cx="115042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Grenadier</a:t>
            </a:r>
            <a:br>
              <a:rPr lang="fi-FI" sz="1600"/>
            </a:br>
            <a:r>
              <a:rPr lang="fi-FI" sz="1600"/>
              <a:t>Rifle and Hand Grenades</a:t>
            </a:r>
            <a:endParaRPr lang="fi-FI" sz="3200"/>
          </a:p>
        </p:txBody>
      </p:sp>
      <p:sp>
        <p:nvSpPr>
          <p:cNvPr id="162" name="Rectangle 161">
            <a:extLst>
              <a:ext uri="{FF2B5EF4-FFF2-40B4-BE49-F238E27FC236}">
                <a16:creationId xmlns:a16="http://schemas.microsoft.com/office/drawing/2014/main" id="{3C37B6AA-962E-4527-BF34-FFFD1C92AD6E}"/>
              </a:ext>
            </a:extLst>
          </p:cNvPr>
          <p:cNvSpPr/>
          <p:nvPr/>
        </p:nvSpPr>
        <p:spPr>
          <a:xfrm>
            <a:off x="1176863" y="14722159"/>
            <a:ext cx="365732" cy="38286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63" name="TextBox 162">
            <a:extLst>
              <a:ext uri="{FF2B5EF4-FFF2-40B4-BE49-F238E27FC236}">
                <a16:creationId xmlns:a16="http://schemas.microsoft.com/office/drawing/2014/main" id="{D3E3D7B2-8868-4B46-8D6C-B5B4A02B7237}"/>
              </a:ext>
            </a:extLst>
          </p:cNvPr>
          <p:cNvSpPr txBox="1"/>
          <p:nvPr/>
        </p:nvSpPr>
        <p:spPr>
          <a:xfrm>
            <a:off x="1187448" y="14735168"/>
            <a:ext cx="2762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G</a:t>
            </a:r>
          </a:p>
        </p:txBody>
      </p:sp>
      <p:sp>
        <p:nvSpPr>
          <p:cNvPr id="166" name="TextBox 165">
            <a:extLst>
              <a:ext uri="{FF2B5EF4-FFF2-40B4-BE49-F238E27FC236}">
                <a16:creationId xmlns:a16="http://schemas.microsoft.com/office/drawing/2014/main" id="{7C4207F1-88F1-4A97-9710-969CB165D6E7}"/>
              </a:ext>
            </a:extLst>
          </p:cNvPr>
          <p:cNvSpPr txBox="1"/>
          <p:nvPr/>
        </p:nvSpPr>
        <p:spPr>
          <a:xfrm>
            <a:off x="10869364" y="12693658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A1</a:t>
            </a:r>
          </a:p>
        </p:txBody>
      </p:sp>
      <p:sp>
        <p:nvSpPr>
          <p:cNvPr id="167" name="TextBox 166">
            <a:extLst>
              <a:ext uri="{FF2B5EF4-FFF2-40B4-BE49-F238E27FC236}">
                <a16:creationId xmlns:a16="http://schemas.microsoft.com/office/drawing/2014/main" id="{01D813B2-2CCB-406D-8FD9-F9851B300CFA}"/>
              </a:ext>
            </a:extLst>
          </p:cNvPr>
          <p:cNvSpPr txBox="1"/>
          <p:nvPr/>
        </p:nvSpPr>
        <p:spPr>
          <a:xfrm>
            <a:off x="10904385" y="14004519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A1</a:t>
            </a:r>
          </a:p>
        </p:txBody>
      </p:sp>
      <p:sp>
        <p:nvSpPr>
          <p:cNvPr id="168" name="TextBox 167">
            <a:extLst>
              <a:ext uri="{FF2B5EF4-FFF2-40B4-BE49-F238E27FC236}">
                <a16:creationId xmlns:a16="http://schemas.microsoft.com/office/drawing/2014/main" id="{E73524FD-E5FA-4160-8285-EADEA7F04633}"/>
              </a:ext>
            </a:extLst>
          </p:cNvPr>
          <p:cNvSpPr txBox="1"/>
          <p:nvPr/>
        </p:nvSpPr>
        <p:spPr>
          <a:xfrm>
            <a:off x="3573479" y="13991655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A1</a:t>
            </a:r>
          </a:p>
        </p:txBody>
      </p:sp>
      <p:sp>
        <p:nvSpPr>
          <p:cNvPr id="169" name="Rectangle 168">
            <a:extLst>
              <a:ext uri="{FF2B5EF4-FFF2-40B4-BE49-F238E27FC236}">
                <a16:creationId xmlns:a16="http://schemas.microsoft.com/office/drawing/2014/main" id="{03AA77A6-5794-4FA7-8BE6-3EEED10A7136}"/>
              </a:ext>
            </a:extLst>
          </p:cNvPr>
          <p:cNvSpPr/>
          <p:nvPr/>
        </p:nvSpPr>
        <p:spPr>
          <a:xfrm>
            <a:off x="7047271" y="12971662"/>
            <a:ext cx="1215911" cy="76530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70" name="TextBox 169">
            <a:extLst>
              <a:ext uri="{FF2B5EF4-FFF2-40B4-BE49-F238E27FC236}">
                <a16:creationId xmlns:a16="http://schemas.microsoft.com/office/drawing/2014/main" id="{0E96FFD9-1D79-4A05-B6CF-FB2BB6E24D3C}"/>
              </a:ext>
            </a:extLst>
          </p:cNvPr>
          <p:cNvSpPr txBox="1"/>
          <p:nvPr/>
        </p:nvSpPr>
        <p:spPr>
          <a:xfrm>
            <a:off x="7141902" y="13045231"/>
            <a:ext cx="9709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LMG Tripod</a:t>
            </a:r>
            <a:endParaRPr lang="fi-FI" sz="3200"/>
          </a:p>
        </p:txBody>
      </p:sp>
      <p:sp>
        <p:nvSpPr>
          <p:cNvPr id="171" name="Rectangle 170">
            <a:extLst>
              <a:ext uri="{FF2B5EF4-FFF2-40B4-BE49-F238E27FC236}">
                <a16:creationId xmlns:a16="http://schemas.microsoft.com/office/drawing/2014/main" id="{81F2AFD3-59E2-4E65-8BD9-FB78A1F270C8}"/>
              </a:ext>
            </a:extLst>
          </p:cNvPr>
          <p:cNvSpPr/>
          <p:nvPr/>
        </p:nvSpPr>
        <p:spPr>
          <a:xfrm>
            <a:off x="7407481" y="1247763"/>
            <a:ext cx="352425" cy="36929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72" name="TextBox 171">
            <a:extLst>
              <a:ext uri="{FF2B5EF4-FFF2-40B4-BE49-F238E27FC236}">
                <a16:creationId xmlns:a16="http://schemas.microsoft.com/office/drawing/2014/main" id="{28E61AE6-A0A4-435B-BFEC-6DB1FDDADD7B}"/>
              </a:ext>
            </a:extLst>
          </p:cNvPr>
          <p:cNvSpPr txBox="1"/>
          <p:nvPr/>
        </p:nvSpPr>
        <p:spPr>
          <a:xfrm>
            <a:off x="7427634" y="1244222"/>
            <a:ext cx="2762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G</a:t>
            </a:r>
          </a:p>
        </p:txBody>
      </p:sp>
      <p:sp>
        <p:nvSpPr>
          <p:cNvPr id="173" name="Rectangle 172">
            <a:extLst>
              <a:ext uri="{FF2B5EF4-FFF2-40B4-BE49-F238E27FC236}">
                <a16:creationId xmlns:a16="http://schemas.microsoft.com/office/drawing/2014/main" id="{472EC7A9-BFFA-4E63-A141-919E66209D8F}"/>
              </a:ext>
            </a:extLst>
          </p:cNvPr>
          <p:cNvSpPr/>
          <p:nvPr/>
        </p:nvSpPr>
        <p:spPr>
          <a:xfrm>
            <a:off x="7419063" y="1723013"/>
            <a:ext cx="352425" cy="36929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74" name="TextBox 173">
            <a:extLst>
              <a:ext uri="{FF2B5EF4-FFF2-40B4-BE49-F238E27FC236}">
                <a16:creationId xmlns:a16="http://schemas.microsoft.com/office/drawing/2014/main" id="{FAFB30A2-2B6A-46B1-ACEA-AEC34C8D32EB}"/>
              </a:ext>
            </a:extLst>
          </p:cNvPr>
          <p:cNvSpPr txBox="1"/>
          <p:nvPr/>
        </p:nvSpPr>
        <p:spPr>
          <a:xfrm>
            <a:off x="7439216" y="1719472"/>
            <a:ext cx="2762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G</a:t>
            </a:r>
          </a:p>
        </p:txBody>
      </p:sp>
      <p:sp>
        <p:nvSpPr>
          <p:cNvPr id="175" name="Rectangle 174">
            <a:extLst>
              <a:ext uri="{FF2B5EF4-FFF2-40B4-BE49-F238E27FC236}">
                <a16:creationId xmlns:a16="http://schemas.microsoft.com/office/drawing/2014/main" id="{F74A6DF4-A5AB-44A3-8A26-3806A508523A}"/>
              </a:ext>
            </a:extLst>
          </p:cNvPr>
          <p:cNvSpPr/>
          <p:nvPr/>
        </p:nvSpPr>
        <p:spPr>
          <a:xfrm>
            <a:off x="7419063" y="2190373"/>
            <a:ext cx="352425" cy="36929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76" name="TextBox 175">
            <a:extLst>
              <a:ext uri="{FF2B5EF4-FFF2-40B4-BE49-F238E27FC236}">
                <a16:creationId xmlns:a16="http://schemas.microsoft.com/office/drawing/2014/main" id="{520FF14E-E560-49D2-AA60-F9F6ECBA9DAB}"/>
              </a:ext>
            </a:extLst>
          </p:cNvPr>
          <p:cNvSpPr txBox="1"/>
          <p:nvPr/>
        </p:nvSpPr>
        <p:spPr>
          <a:xfrm>
            <a:off x="7439216" y="2186832"/>
            <a:ext cx="2762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G</a:t>
            </a:r>
          </a:p>
        </p:txBody>
      </p:sp>
      <p:sp>
        <p:nvSpPr>
          <p:cNvPr id="177" name="Rectangle 176">
            <a:extLst>
              <a:ext uri="{FF2B5EF4-FFF2-40B4-BE49-F238E27FC236}">
                <a16:creationId xmlns:a16="http://schemas.microsoft.com/office/drawing/2014/main" id="{55D2221E-B543-40AB-8581-620F6420F03C}"/>
              </a:ext>
            </a:extLst>
          </p:cNvPr>
          <p:cNvSpPr/>
          <p:nvPr/>
        </p:nvSpPr>
        <p:spPr>
          <a:xfrm>
            <a:off x="3713608" y="2617002"/>
            <a:ext cx="7374852" cy="142942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78" name="Oval 177">
            <a:extLst>
              <a:ext uri="{FF2B5EF4-FFF2-40B4-BE49-F238E27FC236}">
                <a16:creationId xmlns:a16="http://schemas.microsoft.com/office/drawing/2014/main" id="{636E97F3-713A-454E-A6BF-BBA9D0E02410}"/>
              </a:ext>
            </a:extLst>
          </p:cNvPr>
          <p:cNvSpPr/>
          <p:nvPr/>
        </p:nvSpPr>
        <p:spPr>
          <a:xfrm>
            <a:off x="9648442" y="2687963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179" name="Oval 178">
            <a:extLst>
              <a:ext uri="{FF2B5EF4-FFF2-40B4-BE49-F238E27FC236}">
                <a16:creationId xmlns:a16="http://schemas.microsoft.com/office/drawing/2014/main" id="{D377B1BF-2151-4753-87D7-8295F7E9B411}"/>
              </a:ext>
            </a:extLst>
          </p:cNvPr>
          <p:cNvSpPr/>
          <p:nvPr/>
        </p:nvSpPr>
        <p:spPr>
          <a:xfrm>
            <a:off x="3833136" y="2710903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180" name="Oval 179">
            <a:extLst>
              <a:ext uri="{FF2B5EF4-FFF2-40B4-BE49-F238E27FC236}">
                <a16:creationId xmlns:a16="http://schemas.microsoft.com/office/drawing/2014/main" id="{17BD3DBA-27F4-42E5-AAA1-F8572241C90C}"/>
              </a:ext>
            </a:extLst>
          </p:cNvPr>
          <p:cNvSpPr/>
          <p:nvPr/>
        </p:nvSpPr>
        <p:spPr>
          <a:xfrm>
            <a:off x="5315074" y="2710903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181" name="Oval 180">
            <a:extLst>
              <a:ext uri="{FF2B5EF4-FFF2-40B4-BE49-F238E27FC236}">
                <a16:creationId xmlns:a16="http://schemas.microsoft.com/office/drawing/2014/main" id="{D564C5DD-B8F3-49B4-84EC-16B0419073BE}"/>
              </a:ext>
            </a:extLst>
          </p:cNvPr>
          <p:cNvSpPr/>
          <p:nvPr/>
        </p:nvSpPr>
        <p:spPr>
          <a:xfrm>
            <a:off x="8209515" y="2695871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196" name="TextBox 195">
            <a:extLst>
              <a:ext uri="{FF2B5EF4-FFF2-40B4-BE49-F238E27FC236}">
                <a16:creationId xmlns:a16="http://schemas.microsoft.com/office/drawing/2014/main" id="{5E43CF8E-E401-4777-9C6A-4B2EB6CA89A7}"/>
              </a:ext>
            </a:extLst>
          </p:cNvPr>
          <p:cNvSpPr txBox="1"/>
          <p:nvPr/>
        </p:nvSpPr>
        <p:spPr>
          <a:xfrm>
            <a:off x="3954176" y="2940129"/>
            <a:ext cx="106507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Observer</a:t>
            </a:r>
            <a:br>
              <a:rPr lang="fi-FI" sz="1600"/>
            </a:br>
            <a:r>
              <a:rPr lang="fi-FI" sz="1600"/>
              <a:t>Junior Leader</a:t>
            </a:r>
            <a:endParaRPr lang="fi-FI" sz="3200"/>
          </a:p>
        </p:txBody>
      </p:sp>
      <p:sp>
        <p:nvSpPr>
          <p:cNvPr id="198" name="Oval 197">
            <a:extLst>
              <a:ext uri="{FF2B5EF4-FFF2-40B4-BE49-F238E27FC236}">
                <a16:creationId xmlns:a16="http://schemas.microsoft.com/office/drawing/2014/main" id="{617FF9C7-D598-4C69-BC1A-1FBDA238A531}"/>
              </a:ext>
            </a:extLst>
          </p:cNvPr>
          <p:cNvSpPr/>
          <p:nvPr/>
        </p:nvSpPr>
        <p:spPr>
          <a:xfrm>
            <a:off x="6783046" y="2684959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200" name="TextBox 199">
            <a:extLst>
              <a:ext uri="{FF2B5EF4-FFF2-40B4-BE49-F238E27FC236}">
                <a16:creationId xmlns:a16="http://schemas.microsoft.com/office/drawing/2014/main" id="{B214A069-92F5-4FD9-940F-A11BF685DAB8}"/>
              </a:ext>
            </a:extLst>
          </p:cNvPr>
          <p:cNvSpPr txBox="1"/>
          <p:nvPr/>
        </p:nvSpPr>
        <p:spPr>
          <a:xfrm>
            <a:off x="5450153" y="3034557"/>
            <a:ext cx="10142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Rifle Grenadier</a:t>
            </a:r>
            <a:endParaRPr lang="fi-FI" sz="3200"/>
          </a:p>
        </p:txBody>
      </p:sp>
      <p:sp>
        <p:nvSpPr>
          <p:cNvPr id="202" name="TextBox 201">
            <a:extLst>
              <a:ext uri="{FF2B5EF4-FFF2-40B4-BE49-F238E27FC236}">
                <a16:creationId xmlns:a16="http://schemas.microsoft.com/office/drawing/2014/main" id="{F8E5A220-DDC5-4F10-810F-EB71CA24F77C}"/>
              </a:ext>
            </a:extLst>
          </p:cNvPr>
          <p:cNvSpPr txBox="1"/>
          <p:nvPr/>
        </p:nvSpPr>
        <p:spPr>
          <a:xfrm>
            <a:off x="10686248" y="2655999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A1</a:t>
            </a:r>
          </a:p>
        </p:txBody>
      </p:sp>
      <p:sp>
        <p:nvSpPr>
          <p:cNvPr id="203" name="Oval 202">
            <a:extLst>
              <a:ext uri="{FF2B5EF4-FFF2-40B4-BE49-F238E27FC236}">
                <a16:creationId xmlns:a16="http://schemas.microsoft.com/office/drawing/2014/main" id="{5D400305-77E7-41FA-97DE-881244FDED2D}"/>
              </a:ext>
            </a:extLst>
          </p:cNvPr>
          <p:cNvSpPr/>
          <p:nvPr/>
        </p:nvSpPr>
        <p:spPr>
          <a:xfrm>
            <a:off x="8208186" y="1348737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204" name="Oval 203">
            <a:extLst>
              <a:ext uri="{FF2B5EF4-FFF2-40B4-BE49-F238E27FC236}">
                <a16:creationId xmlns:a16="http://schemas.microsoft.com/office/drawing/2014/main" id="{2C1CC551-165B-4E4D-958C-9AEB92DC93C9}"/>
              </a:ext>
            </a:extLst>
          </p:cNvPr>
          <p:cNvSpPr/>
          <p:nvPr/>
        </p:nvSpPr>
        <p:spPr>
          <a:xfrm>
            <a:off x="9690124" y="1348737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205" name="TextBox 204">
            <a:extLst>
              <a:ext uri="{FF2B5EF4-FFF2-40B4-BE49-F238E27FC236}">
                <a16:creationId xmlns:a16="http://schemas.microsoft.com/office/drawing/2014/main" id="{25B19416-4315-4A8A-BD09-47CAB53BBF6B}"/>
              </a:ext>
            </a:extLst>
          </p:cNvPr>
          <p:cNvSpPr txBox="1"/>
          <p:nvPr/>
        </p:nvSpPr>
        <p:spPr>
          <a:xfrm>
            <a:off x="8347091" y="1707902"/>
            <a:ext cx="10650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Batman</a:t>
            </a:r>
            <a:br>
              <a:rPr lang="fi-FI" sz="1600"/>
            </a:br>
            <a:r>
              <a:rPr lang="fi-FI" sz="1600"/>
              <a:t>Rifle</a:t>
            </a:r>
            <a:endParaRPr lang="fi-FI" sz="3200"/>
          </a:p>
        </p:txBody>
      </p:sp>
      <p:sp>
        <p:nvSpPr>
          <p:cNvPr id="206" name="TextBox 205">
            <a:extLst>
              <a:ext uri="{FF2B5EF4-FFF2-40B4-BE49-F238E27FC236}">
                <a16:creationId xmlns:a16="http://schemas.microsoft.com/office/drawing/2014/main" id="{6286FA1C-56F0-47B4-9876-67EDB58F70F1}"/>
              </a:ext>
            </a:extLst>
          </p:cNvPr>
          <p:cNvSpPr txBox="1"/>
          <p:nvPr/>
        </p:nvSpPr>
        <p:spPr>
          <a:xfrm>
            <a:off x="9837163" y="1695237"/>
            <a:ext cx="10142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Runner</a:t>
            </a:r>
            <a:br>
              <a:rPr lang="fi-FI" sz="1600"/>
            </a:br>
            <a:r>
              <a:rPr lang="fi-FI" sz="1600"/>
              <a:t>Rifle</a:t>
            </a:r>
            <a:endParaRPr lang="fi-FI" sz="3200"/>
          </a:p>
        </p:txBody>
      </p:sp>
      <p:sp>
        <p:nvSpPr>
          <p:cNvPr id="207" name="TextBox 206">
            <a:extLst>
              <a:ext uri="{FF2B5EF4-FFF2-40B4-BE49-F238E27FC236}">
                <a16:creationId xmlns:a16="http://schemas.microsoft.com/office/drawing/2014/main" id="{2DB24DAC-F6D5-4295-837C-13A879AAD874}"/>
              </a:ext>
            </a:extLst>
          </p:cNvPr>
          <p:cNvSpPr txBox="1"/>
          <p:nvPr/>
        </p:nvSpPr>
        <p:spPr>
          <a:xfrm>
            <a:off x="6909193" y="3016714"/>
            <a:ext cx="10142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Rifle Grenadier</a:t>
            </a:r>
            <a:endParaRPr lang="fi-FI" sz="3200"/>
          </a:p>
        </p:txBody>
      </p:sp>
      <p:sp>
        <p:nvSpPr>
          <p:cNvPr id="208" name="TextBox 207">
            <a:extLst>
              <a:ext uri="{FF2B5EF4-FFF2-40B4-BE49-F238E27FC236}">
                <a16:creationId xmlns:a16="http://schemas.microsoft.com/office/drawing/2014/main" id="{32FE5AB6-5CB3-41E3-8394-1CA6EE2A8367}"/>
              </a:ext>
            </a:extLst>
          </p:cNvPr>
          <p:cNvSpPr txBox="1"/>
          <p:nvPr/>
        </p:nvSpPr>
        <p:spPr>
          <a:xfrm>
            <a:off x="8362643" y="3016715"/>
            <a:ext cx="10142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Rifle Grenadier</a:t>
            </a:r>
            <a:endParaRPr lang="fi-FI" sz="3200"/>
          </a:p>
        </p:txBody>
      </p:sp>
      <p:sp>
        <p:nvSpPr>
          <p:cNvPr id="209" name="TextBox 208">
            <a:extLst>
              <a:ext uri="{FF2B5EF4-FFF2-40B4-BE49-F238E27FC236}">
                <a16:creationId xmlns:a16="http://schemas.microsoft.com/office/drawing/2014/main" id="{79DAFE50-6CBB-4F49-B779-75E172D90ED6}"/>
              </a:ext>
            </a:extLst>
          </p:cNvPr>
          <p:cNvSpPr txBox="1"/>
          <p:nvPr/>
        </p:nvSpPr>
        <p:spPr>
          <a:xfrm>
            <a:off x="9776162" y="3008036"/>
            <a:ext cx="10142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Rifle Grenadier</a:t>
            </a:r>
            <a:endParaRPr lang="fi-FI" sz="3200"/>
          </a:p>
        </p:txBody>
      </p:sp>
      <p:sp>
        <p:nvSpPr>
          <p:cNvPr id="276" name="TextBox 275">
            <a:extLst>
              <a:ext uri="{FF2B5EF4-FFF2-40B4-BE49-F238E27FC236}">
                <a16:creationId xmlns:a16="http://schemas.microsoft.com/office/drawing/2014/main" id="{87D9F0A3-6E7F-4721-AF64-145C1B8F7FEC}"/>
              </a:ext>
            </a:extLst>
          </p:cNvPr>
          <p:cNvSpPr txBox="1"/>
          <p:nvPr/>
        </p:nvSpPr>
        <p:spPr>
          <a:xfrm>
            <a:off x="3728722" y="2610306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6”</a:t>
            </a:r>
          </a:p>
        </p:txBody>
      </p:sp>
      <p:sp>
        <p:nvSpPr>
          <p:cNvPr id="277" name="TextBox 276">
            <a:extLst>
              <a:ext uri="{FF2B5EF4-FFF2-40B4-BE49-F238E27FC236}">
                <a16:creationId xmlns:a16="http://schemas.microsoft.com/office/drawing/2014/main" id="{675E1515-5096-4FE8-9AA4-C5127AE85CB5}"/>
              </a:ext>
            </a:extLst>
          </p:cNvPr>
          <p:cNvSpPr txBox="1"/>
          <p:nvPr/>
        </p:nvSpPr>
        <p:spPr>
          <a:xfrm>
            <a:off x="4907935" y="2578313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A3</a:t>
            </a:r>
          </a:p>
        </p:txBody>
      </p:sp>
      <p:sp>
        <p:nvSpPr>
          <p:cNvPr id="278" name="TextBox 277">
            <a:extLst>
              <a:ext uri="{FF2B5EF4-FFF2-40B4-BE49-F238E27FC236}">
                <a16:creationId xmlns:a16="http://schemas.microsoft.com/office/drawing/2014/main" id="{68C255EE-5CBE-42D2-9718-5BEDAE7E1716}"/>
              </a:ext>
            </a:extLst>
          </p:cNvPr>
          <p:cNvSpPr txBox="1"/>
          <p:nvPr/>
        </p:nvSpPr>
        <p:spPr>
          <a:xfrm>
            <a:off x="4908695" y="3649144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CI2</a:t>
            </a:r>
          </a:p>
        </p:txBody>
      </p:sp>
      <p:sp>
        <p:nvSpPr>
          <p:cNvPr id="280" name="TextBox 279">
            <a:extLst>
              <a:ext uri="{FF2B5EF4-FFF2-40B4-BE49-F238E27FC236}">
                <a16:creationId xmlns:a16="http://schemas.microsoft.com/office/drawing/2014/main" id="{045A7F4A-8D12-485A-B810-3CB9BF90C5A7}"/>
              </a:ext>
            </a:extLst>
          </p:cNvPr>
          <p:cNvSpPr txBox="1"/>
          <p:nvPr/>
        </p:nvSpPr>
        <p:spPr>
          <a:xfrm>
            <a:off x="10735942" y="1177133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A1</a:t>
            </a:r>
          </a:p>
        </p:txBody>
      </p:sp>
      <p:sp>
        <p:nvSpPr>
          <p:cNvPr id="282" name="Oval 281">
            <a:extLst>
              <a:ext uri="{FF2B5EF4-FFF2-40B4-BE49-F238E27FC236}">
                <a16:creationId xmlns:a16="http://schemas.microsoft.com/office/drawing/2014/main" id="{39F2C9BE-4681-4D90-8C47-49330B5319CE}"/>
              </a:ext>
            </a:extLst>
          </p:cNvPr>
          <p:cNvSpPr/>
          <p:nvPr/>
        </p:nvSpPr>
        <p:spPr>
          <a:xfrm>
            <a:off x="1433142" y="2694389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283" name="TextBox 282">
            <a:extLst>
              <a:ext uri="{FF2B5EF4-FFF2-40B4-BE49-F238E27FC236}">
                <a16:creationId xmlns:a16="http://schemas.microsoft.com/office/drawing/2014/main" id="{5FC8BC07-BDCC-41DA-A715-ED85B464AAD9}"/>
              </a:ext>
            </a:extLst>
          </p:cNvPr>
          <p:cNvSpPr txBox="1"/>
          <p:nvPr/>
        </p:nvSpPr>
        <p:spPr>
          <a:xfrm>
            <a:off x="1580181" y="3040889"/>
            <a:ext cx="10686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Marksman</a:t>
            </a:r>
            <a:br>
              <a:rPr lang="fi-FI" sz="1600"/>
            </a:br>
            <a:r>
              <a:rPr lang="fi-FI" sz="1600"/>
              <a:t>Rifle</a:t>
            </a:r>
            <a:endParaRPr lang="fi-FI" sz="3200"/>
          </a:p>
        </p:txBody>
      </p:sp>
      <p:sp>
        <p:nvSpPr>
          <p:cNvPr id="284" name="TextBox 283">
            <a:extLst>
              <a:ext uri="{FF2B5EF4-FFF2-40B4-BE49-F238E27FC236}">
                <a16:creationId xmlns:a16="http://schemas.microsoft.com/office/drawing/2014/main" id="{2E04B63A-67F3-4343-843F-178FA191FD52}"/>
              </a:ext>
            </a:extLst>
          </p:cNvPr>
          <p:cNvSpPr txBox="1"/>
          <p:nvPr/>
        </p:nvSpPr>
        <p:spPr>
          <a:xfrm>
            <a:off x="2478960" y="2522785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A1</a:t>
            </a:r>
          </a:p>
        </p:txBody>
      </p:sp>
      <p:sp>
        <p:nvSpPr>
          <p:cNvPr id="394" name="Rectangle 393">
            <a:extLst>
              <a:ext uri="{FF2B5EF4-FFF2-40B4-BE49-F238E27FC236}">
                <a16:creationId xmlns:a16="http://schemas.microsoft.com/office/drawing/2014/main" id="{15755DCE-B365-4962-A1E6-F54A2269D036}"/>
              </a:ext>
            </a:extLst>
          </p:cNvPr>
          <p:cNvSpPr/>
          <p:nvPr/>
        </p:nvSpPr>
        <p:spPr>
          <a:xfrm>
            <a:off x="843200" y="4214142"/>
            <a:ext cx="10493450" cy="276914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95" name="Rectangle 394">
            <a:extLst>
              <a:ext uri="{FF2B5EF4-FFF2-40B4-BE49-F238E27FC236}">
                <a16:creationId xmlns:a16="http://schemas.microsoft.com/office/drawing/2014/main" id="{30BC3EE6-DC41-4F2A-ACE2-60A01E8FBD84}"/>
              </a:ext>
            </a:extLst>
          </p:cNvPr>
          <p:cNvSpPr/>
          <p:nvPr/>
        </p:nvSpPr>
        <p:spPr>
          <a:xfrm>
            <a:off x="4023756" y="4252973"/>
            <a:ext cx="7293216" cy="131446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96" name="Rectangle 395">
            <a:extLst>
              <a:ext uri="{FF2B5EF4-FFF2-40B4-BE49-F238E27FC236}">
                <a16:creationId xmlns:a16="http://schemas.microsoft.com/office/drawing/2014/main" id="{125AA201-6C6B-4FAD-96E0-8BC5C8DDAF52}"/>
              </a:ext>
            </a:extLst>
          </p:cNvPr>
          <p:cNvSpPr/>
          <p:nvPr/>
        </p:nvSpPr>
        <p:spPr>
          <a:xfrm>
            <a:off x="4023756" y="5613926"/>
            <a:ext cx="7293216" cy="130440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97" name="TextBox 396">
            <a:extLst>
              <a:ext uri="{FF2B5EF4-FFF2-40B4-BE49-F238E27FC236}">
                <a16:creationId xmlns:a16="http://schemas.microsoft.com/office/drawing/2014/main" id="{87127999-85E9-4E88-93F5-545F98BA7DA4}"/>
              </a:ext>
            </a:extLst>
          </p:cNvPr>
          <p:cNvSpPr txBox="1"/>
          <p:nvPr/>
        </p:nvSpPr>
        <p:spPr>
          <a:xfrm>
            <a:off x="983330" y="4445342"/>
            <a:ext cx="156787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800"/>
              <a:t>1st</a:t>
            </a:r>
            <a:r>
              <a:rPr lang="fi-FI" sz="2400"/>
              <a:t> </a:t>
            </a:r>
            <a:br>
              <a:rPr lang="fi-FI" sz="2400"/>
            </a:br>
            <a:r>
              <a:rPr lang="fi-FI" sz="2800"/>
              <a:t>Section</a:t>
            </a:r>
            <a:endParaRPr lang="fi-FI" sz="2400"/>
          </a:p>
        </p:txBody>
      </p:sp>
      <p:sp>
        <p:nvSpPr>
          <p:cNvPr id="398" name="Oval 397">
            <a:extLst>
              <a:ext uri="{FF2B5EF4-FFF2-40B4-BE49-F238E27FC236}">
                <a16:creationId xmlns:a16="http://schemas.microsoft.com/office/drawing/2014/main" id="{C0CBA87D-A084-47AB-BCB7-09CB4A62DCF0}"/>
              </a:ext>
            </a:extLst>
          </p:cNvPr>
          <p:cNvSpPr/>
          <p:nvPr/>
        </p:nvSpPr>
        <p:spPr>
          <a:xfrm>
            <a:off x="2508080" y="4283748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399" name="Oval 398">
            <a:extLst>
              <a:ext uri="{FF2B5EF4-FFF2-40B4-BE49-F238E27FC236}">
                <a16:creationId xmlns:a16="http://schemas.microsoft.com/office/drawing/2014/main" id="{9190CF8E-3295-4565-AF80-F832D0009629}"/>
              </a:ext>
            </a:extLst>
          </p:cNvPr>
          <p:cNvSpPr/>
          <p:nvPr/>
        </p:nvSpPr>
        <p:spPr>
          <a:xfrm>
            <a:off x="5548349" y="4314549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400" name="TextBox 399">
            <a:extLst>
              <a:ext uri="{FF2B5EF4-FFF2-40B4-BE49-F238E27FC236}">
                <a16:creationId xmlns:a16="http://schemas.microsoft.com/office/drawing/2014/main" id="{563808D7-8B0F-4AF3-AA47-D78E2DA16982}"/>
              </a:ext>
            </a:extLst>
          </p:cNvPr>
          <p:cNvSpPr txBox="1"/>
          <p:nvPr/>
        </p:nvSpPr>
        <p:spPr>
          <a:xfrm>
            <a:off x="2517530" y="4529918"/>
            <a:ext cx="13800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i="1"/>
              <a:t>Korporal</a:t>
            </a:r>
            <a:br>
              <a:rPr lang="fi-FI" sz="1600" i="1"/>
            </a:br>
            <a:r>
              <a:rPr lang="fi-FI" sz="1600"/>
              <a:t>Junior Leader</a:t>
            </a:r>
            <a:br>
              <a:rPr lang="fi-FI" sz="1600"/>
            </a:br>
            <a:r>
              <a:rPr lang="fi-FI" sz="1600"/>
              <a:t>Rifle</a:t>
            </a:r>
            <a:endParaRPr lang="fi-FI" sz="3200"/>
          </a:p>
        </p:txBody>
      </p:sp>
      <p:sp>
        <p:nvSpPr>
          <p:cNvPr id="401" name="Oval 400">
            <a:extLst>
              <a:ext uri="{FF2B5EF4-FFF2-40B4-BE49-F238E27FC236}">
                <a16:creationId xmlns:a16="http://schemas.microsoft.com/office/drawing/2014/main" id="{458D028C-CF92-453C-BB8A-6534073F7BFC}"/>
              </a:ext>
            </a:extLst>
          </p:cNvPr>
          <p:cNvSpPr/>
          <p:nvPr/>
        </p:nvSpPr>
        <p:spPr>
          <a:xfrm>
            <a:off x="9897723" y="5627295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402" name="TextBox 401">
            <a:extLst>
              <a:ext uri="{FF2B5EF4-FFF2-40B4-BE49-F238E27FC236}">
                <a16:creationId xmlns:a16="http://schemas.microsoft.com/office/drawing/2014/main" id="{B71C4217-DA94-4D8E-8CC8-046B0268E5E3}"/>
              </a:ext>
            </a:extLst>
          </p:cNvPr>
          <p:cNvSpPr txBox="1"/>
          <p:nvPr/>
        </p:nvSpPr>
        <p:spPr>
          <a:xfrm>
            <a:off x="5696440" y="4547185"/>
            <a:ext cx="9709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Gunner’s</a:t>
            </a:r>
            <a:br>
              <a:rPr lang="fi-FI" sz="1600"/>
            </a:br>
            <a:r>
              <a:rPr lang="fi-FI" sz="1600"/>
              <a:t>AssistantRifle</a:t>
            </a:r>
            <a:endParaRPr lang="fi-FI" sz="3200"/>
          </a:p>
        </p:txBody>
      </p:sp>
      <p:sp>
        <p:nvSpPr>
          <p:cNvPr id="403" name="Oval 402">
            <a:extLst>
              <a:ext uri="{FF2B5EF4-FFF2-40B4-BE49-F238E27FC236}">
                <a16:creationId xmlns:a16="http://schemas.microsoft.com/office/drawing/2014/main" id="{45C67006-AB24-40E1-AC86-D8A784283B06}"/>
              </a:ext>
            </a:extLst>
          </p:cNvPr>
          <p:cNvSpPr/>
          <p:nvPr/>
        </p:nvSpPr>
        <p:spPr>
          <a:xfrm>
            <a:off x="4082417" y="5650235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404" name="Oval 403">
            <a:extLst>
              <a:ext uri="{FF2B5EF4-FFF2-40B4-BE49-F238E27FC236}">
                <a16:creationId xmlns:a16="http://schemas.microsoft.com/office/drawing/2014/main" id="{5B012A30-FF89-4177-8E0E-C0EFA788C557}"/>
              </a:ext>
            </a:extLst>
          </p:cNvPr>
          <p:cNvSpPr/>
          <p:nvPr/>
        </p:nvSpPr>
        <p:spPr>
          <a:xfrm>
            <a:off x="5564355" y="5650235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405" name="Oval 404">
            <a:extLst>
              <a:ext uri="{FF2B5EF4-FFF2-40B4-BE49-F238E27FC236}">
                <a16:creationId xmlns:a16="http://schemas.microsoft.com/office/drawing/2014/main" id="{B20A2B7D-ECC2-4DB8-8779-32A977DF8A14}"/>
              </a:ext>
            </a:extLst>
          </p:cNvPr>
          <p:cNvSpPr/>
          <p:nvPr/>
        </p:nvSpPr>
        <p:spPr>
          <a:xfrm>
            <a:off x="8458796" y="5635203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406" name="TextBox 405">
            <a:extLst>
              <a:ext uri="{FF2B5EF4-FFF2-40B4-BE49-F238E27FC236}">
                <a16:creationId xmlns:a16="http://schemas.microsoft.com/office/drawing/2014/main" id="{9DC2D9A5-05B5-423C-8BAF-BB076A50F70C}"/>
              </a:ext>
            </a:extLst>
          </p:cNvPr>
          <p:cNvSpPr txBox="1"/>
          <p:nvPr/>
        </p:nvSpPr>
        <p:spPr>
          <a:xfrm>
            <a:off x="4184457" y="6105102"/>
            <a:ext cx="106507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Rifleman</a:t>
            </a:r>
            <a:endParaRPr lang="fi-FI" sz="3200"/>
          </a:p>
        </p:txBody>
      </p:sp>
      <p:sp>
        <p:nvSpPr>
          <p:cNvPr id="407" name="TextBox 406">
            <a:extLst>
              <a:ext uri="{FF2B5EF4-FFF2-40B4-BE49-F238E27FC236}">
                <a16:creationId xmlns:a16="http://schemas.microsoft.com/office/drawing/2014/main" id="{F6A22916-D1C3-44A4-8563-9288BD31E107}"/>
              </a:ext>
            </a:extLst>
          </p:cNvPr>
          <p:cNvSpPr txBox="1"/>
          <p:nvPr/>
        </p:nvSpPr>
        <p:spPr>
          <a:xfrm>
            <a:off x="8621788" y="6139977"/>
            <a:ext cx="9600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Rifleman</a:t>
            </a:r>
            <a:endParaRPr lang="fi-FI" sz="3200"/>
          </a:p>
        </p:txBody>
      </p:sp>
      <p:sp>
        <p:nvSpPr>
          <p:cNvPr id="408" name="Oval 407">
            <a:extLst>
              <a:ext uri="{FF2B5EF4-FFF2-40B4-BE49-F238E27FC236}">
                <a16:creationId xmlns:a16="http://schemas.microsoft.com/office/drawing/2014/main" id="{26926E36-9810-4F46-974A-BA9FD1EDB89A}"/>
              </a:ext>
            </a:extLst>
          </p:cNvPr>
          <p:cNvSpPr/>
          <p:nvPr/>
        </p:nvSpPr>
        <p:spPr>
          <a:xfrm>
            <a:off x="7032327" y="5624291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409" name="TextBox 408">
            <a:extLst>
              <a:ext uri="{FF2B5EF4-FFF2-40B4-BE49-F238E27FC236}">
                <a16:creationId xmlns:a16="http://schemas.microsoft.com/office/drawing/2014/main" id="{2479104B-2492-4095-B9DB-80F64E50079A}"/>
              </a:ext>
            </a:extLst>
          </p:cNvPr>
          <p:cNvSpPr txBox="1"/>
          <p:nvPr/>
        </p:nvSpPr>
        <p:spPr>
          <a:xfrm>
            <a:off x="7219052" y="6129065"/>
            <a:ext cx="98697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Rifleman</a:t>
            </a:r>
            <a:endParaRPr lang="fi-FI" sz="3200"/>
          </a:p>
        </p:txBody>
      </p:sp>
      <p:sp>
        <p:nvSpPr>
          <p:cNvPr id="410" name="TextBox 409">
            <a:extLst>
              <a:ext uri="{FF2B5EF4-FFF2-40B4-BE49-F238E27FC236}">
                <a16:creationId xmlns:a16="http://schemas.microsoft.com/office/drawing/2014/main" id="{9F42B464-DFF7-48BD-B5EE-B3CA7787F0F2}"/>
              </a:ext>
            </a:extLst>
          </p:cNvPr>
          <p:cNvSpPr txBox="1"/>
          <p:nvPr/>
        </p:nvSpPr>
        <p:spPr>
          <a:xfrm>
            <a:off x="5718807" y="6108773"/>
            <a:ext cx="101429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Rifleman</a:t>
            </a:r>
            <a:endParaRPr lang="fi-FI" sz="3200"/>
          </a:p>
        </p:txBody>
      </p:sp>
      <p:sp>
        <p:nvSpPr>
          <p:cNvPr id="411" name="Rectangle 410">
            <a:extLst>
              <a:ext uri="{FF2B5EF4-FFF2-40B4-BE49-F238E27FC236}">
                <a16:creationId xmlns:a16="http://schemas.microsoft.com/office/drawing/2014/main" id="{D33B68E8-6F47-4179-BEAC-C9C90E610341}"/>
              </a:ext>
            </a:extLst>
          </p:cNvPr>
          <p:cNvSpPr/>
          <p:nvPr/>
        </p:nvSpPr>
        <p:spPr>
          <a:xfrm>
            <a:off x="1195472" y="5760934"/>
            <a:ext cx="365732" cy="38286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12" name="TextBox 411">
            <a:extLst>
              <a:ext uri="{FF2B5EF4-FFF2-40B4-BE49-F238E27FC236}">
                <a16:creationId xmlns:a16="http://schemas.microsoft.com/office/drawing/2014/main" id="{ADABD5A7-5FFE-4D57-90AF-39FA0EDD9E1E}"/>
              </a:ext>
            </a:extLst>
          </p:cNvPr>
          <p:cNvSpPr txBox="1"/>
          <p:nvPr/>
        </p:nvSpPr>
        <p:spPr>
          <a:xfrm>
            <a:off x="1206057" y="5773943"/>
            <a:ext cx="2762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G</a:t>
            </a:r>
          </a:p>
        </p:txBody>
      </p:sp>
      <p:sp>
        <p:nvSpPr>
          <p:cNvPr id="413" name="Oval 412">
            <a:extLst>
              <a:ext uri="{FF2B5EF4-FFF2-40B4-BE49-F238E27FC236}">
                <a16:creationId xmlns:a16="http://schemas.microsoft.com/office/drawing/2014/main" id="{E11003E0-DF8C-4CDB-AC95-AA5B068E8050}"/>
              </a:ext>
            </a:extLst>
          </p:cNvPr>
          <p:cNvSpPr/>
          <p:nvPr/>
        </p:nvSpPr>
        <p:spPr>
          <a:xfrm>
            <a:off x="2487096" y="5629004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414" name="TextBox 413">
            <a:extLst>
              <a:ext uri="{FF2B5EF4-FFF2-40B4-BE49-F238E27FC236}">
                <a16:creationId xmlns:a16="http://schemas.microsoft.com/office/drawing/2014/main" id="{400328D3-C28A-4052-9005-DC771B62185B}"/>
              </a:ext>
            </a:extLst>
          </p:cNvPr>
          <p:cNvSpPr txBox="1"/>
          <p:nvPr/>
        </p:nvSpPr>
        <p:spPr>
          <a:xfrm>
            <a:off x="10092563" y="6141318"/>
            <a:ext cx="9863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Rifleman</a:t>
            </a:r>
            <a:endParaRPr lang="fi-FI" sz="3200"/>
          </a:p>
        </p:txBody>
      </p:sp>
      <p:sp>
        <p:nvSpPr>
          <p:cNvPr id="415" name="Oval 414">
            <a:extLst>
              <a:ext uri="{FF2B5EF4-FFF2-40B4-BE49-F238E27FC236}">
                <a16:creationId xmlns:a16="http://schemas.microsoft.com/office/drawing/2014/main" id="{E70AB360-7871-4820-9BB2-5754EF2D9BE9}"/>
              </a:ext>
            </a:extLst>
          </p:cNvPr>
          <p:cNvSpPr/>
          <p:nvPr/>
        </p:nvSpPr>
        <p:spPr>
          <a:xfrm>
            <a:off x="4082417" y="4305778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416" name="TextBox 415">
            <a:extLst>
              <a:ext uri="{FF2B5EF4-FFF2-40B4-BE49-F238E27FC236}">
                <a16:creationId xmlns:a16="http://schemas.microsoft.com/office/drawing/2014/main" id="{EA9A7A2D-4337-4537-981A-FCCCD5DE8F26}"/>
              </a:ext>
            </a:extLst>
          </p:cNvPr>
          <p:cNvSpPr txBox="1"/>
          <p:nvPr/>
        </p:nvSpPr>
        <p:spPr>
          <a:xfrm>
            <a:off x="3619475" y="4239604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A3</a:t>
            </a:r>
          </a:p>
        </p:txBody>
      </p:sp>
      <p:sp>
        <p:nvSpPr>
          <p:cNvPr id="417" name="TextBox 416">
            <a:extLst>
              <a:ext uri="{FF2B5EF4-FFF2-40B4-BE49-F238E27FC236}">
                <a16:creationId xmlns:a16="http://schemas.microsoft.com/office/drawing/2014/main" id="{53FDF1C9-DE88-44BD-B515-C923657EA3B2}"/>
              </a:ext>
            </a:extLst>
          </p:cNvPr>
          <p:cNvSpPr txBox="1"/>
          <p:nvPr/>
        </p:nvSpPr>
        <p:spPr>
          <a:xfrm>
            <a:off x="11352292" y="4284470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A2</a:t>
            </a:r>
          </a:p>
        </p:txBody>
      </p:sp>
      <p:sp>
        <p:nvSpPr>
          <p:cNvPr id="418" name="TextBox 417">
            <a:extLst>
              <a:ext uri="{FF2B5EF4-FFF2-40B4-BE49-F238E27FC236}">
                <a16:creationId xmlns:a16="http://schemas.microsoft.com/office/drawing/2014/main" id="{E9ABE4A6-2983-4061-9CF3-3A99863433DC}"/>
              </a:ext>
            </a:extLst>
          </p:cNvPr>
          <p:cNvSpPr txBox="1"/>
          <p:nvPr/>
        </p:nvSpPr>
        <p:spPr>
          <a:xfrm>
            <a:off x="3564830" y="5214782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CI2</a:t>
            </a:r>
          </a:p>
        </p:txBody>
      </p:sp>
      <p:sp>
        <p:nvSpPr>
          <p:cNvPr id="419" name="TextBox 418">
            <a:extLst>
              <a:ext uri="{FF2B5EF4-FFF2-40B4-BE49-F238E27FC236}">
                <a16:creationId xmlns:a16="http://schemas.microsoft.com/office/drawing/2014/main" id="{76C36094-ABC3-4E02-83EC-2D8C8410A0E0}"/>
              </a:ext>
            </a:extLst>
          </p:cNvPr>
          <p:cNvSpPr txBox="1"/>
          <p:nvPr/>
        </p:nvSpPr>
        <p:spPr>
          <a:xfrm>
            <a:off x="2332786" y="4217069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6”</a:t>
            </a:r>
          </a:p>
        </p:txBody>
      </p:sp>
      <p:sp>
        <p:nvSpPr>
          <p:cNvPr id="420" name="TextBox 419">
            <a:extLst>
              <a:ext uri="{FF2B5EF4-FFF2-40B4-BE49-F238E27FC236}">
                <a16:creationId xmlns:a16="http://schemas.microsoft.com/office/drawing/2014/main" id="{8F60BDB7-DA37-4FAF-A56C-72601612AC38}"/>
              </a:ext>
            </a:extLst>
          </p:cNvPr>
          <p:cNvSpPr txBox="1"/>
          <p:nvPr/>
        </p:nvSpPr>
        <p:spPr>
          <a:xfrm>
            <a:off x="4153257" y="4630007"/>
            <a:ext cx="11989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LMG</a:t>
            </a:r>
            <a:br>
              <a:rPr lang="fi-FI" sz="1600"/>
            </a:br>
            <a:r>
              <a:rPr lang="fi-FI" sz="1600"/>
              <a:t>Gunner</a:t>
            </a:r>
            <a:endParaRPr lang="fi-FI" sz="3200"/>
          </a:p>
        </p:txBody>
      </p:sp>
      <p:sp>
        <p:nvSpPr>
          <p:cNvPr id="421" name="Rectangle 420">
            <a:extLst>
              <a:ext uri="{FF2B5EF4-FFF2-40B4-BE49-F238E27FC236}">
                <a16:creationId xmlns:a16="http://schemas.microsoft.com/office/drawing/2014/main" id="{1ED325E9-04AA-46DD-91A9-9EF90E2EFE30}"/>
              </a:ext>
            </a:extLst>
          </p:cNvPr>
          <p:cNvSpPr/>
          <p:nvPr/>
        </p:nvSpPr>
        <p:spPr>
          <a:xfrm>
            <a:off x="1703416" y="5760933"/>
            <a:ext cx="365732" cy="38286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22" name="TextBox 421">
            <a:extLst>
              <a:ext uri="{FF2B5EF4-FFF2-40B4-BE49-F238E27FC236}">
                <a16:creationId xmlns:a16="http://schemas.microsoft.com/office/drawing/2014/main" id="{EA8AAE3C-CFD4-4FAE-8203-13CE4A935212}"/>
              </a:ext>
            </a:extLst>
          </p:cNvPr>
          <p:cNvSpPr txBox="1"/>
          <p:nvPr/>
        </p:nvSpPr>
        <p:spPr>
          <a:xfrm>
            <a:off x="1732923" y="5767701"/>
            <a:ext cx="2762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G</a:t>
            </a:r>
          </a:p>
        </p:txBody>
      </p:sp>
      <p:sp>
        <p:nvSpPr>
          <p:cNvPr id="423" name="TextBox 422">
            <a:extLst>
              <a:ext uri="{FF2B5EF4-FFF2-40B4-BE49-F238E27FC236}">
                <a16:creationId xmlns:a16="http://schemas.microsoft.com/office/drawing/2014/main" id="{CBBB0484-B724-4BF7-A1DC-A5F3BC170344}"/>
              </a:ext>
            </a:extLst>
          </p:cNvPr>
          <p:cNvSpPr txBox="1"/>
          <p:nvPr/>
        </p:nvSpPr>
        <p:spPr>
          <a:xfrm>
            <a:off x="2562006" y="5701369"/>
            <a:ext cx="115042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Grenadier</a:t>
            </a:r>
            <a:br>
              <a:rPr lang="fi-FI" sz="1600"/>
            </a:br>
            <a:r>
              <a:rPr lang="fi-FI" sz="1600"/>
              <a:t>Rifle and Hand Grenades</a:t>
            </a:r>
            <a:endParaRPr lang="fi-FI" sz="3200"/>
          </a:p>
        </p:txBody>
      </p:sp>
      <p:sp>
        <p:nvSpPr>
          <p:cNvPr id="424" name="Rectangle 423">
            <a:extLst>
              <a:ext uri="{FF2B5EF4-FFF2-40B4-BE49-F238E27FC236}">
                <a16:creationId xmlns:a16="http://schemas.microsoft.com/office/drawing/2014/main" id="{30E48906-8C35-4046-9AAD-90392ECA4BCB}"/>
              </a:ext>
            </a:extLst>
          </p:cNvPr>
          <p:cNvSpPr/>
          <p:nvPr/>
        </p:nvSpPr>
        <p:spPr>
          <a:xfrm>
            <a:off x="1208007" y="6312971"/>
            <a:ext cx="365732" cy="38286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25" name="TextBox 424">
            <a:extLst>
              <a:ext uri="{FF2B5EF4-FFF2-40B4-BE49-F238E27FC236}">
                <a16:creationId xmlns:a16="http://schemas.microsoft.com/office/drawing/2014/main" id="{7625E2C5-D8C0-4810-A1CC-DA4382CB52E8}"/>
              </a:ext>
            </a:extLst>
          </p:cNvPr>
          <p:cNvSpPr txBox="1"/>
          <p:nvPr/>
        </p:nvSpPr>
        <p:spPr>
          <a:xfrm>
            <a:off x="1218592" y="6325980"/>
            <a:ext cx="2762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G</a:t>
            </a:r>
          </a:p>
        </p:txBody>
      </p:sp>
      <p:sp>
        <p:nvSpPr>
          <p:cNvPr id="426" name="TextBox 425">
            <a:extLst>
              <a:ext uri="{FF2B5EF4-FFF2-40B4-BE49-F238E27FC236}">
                <a16:creationId xmlns:a16="http://schemas.microsoft.com/office/drawing/2014/main" id="{FA3EE2A6-AADF-4477-B1E9-5A5F4CBE779F}"/>
              </a:ext>
            </a:extLst>
          </p:cNvPr>
          <p:cNvSpPr txBox="1"/>
          <p:nvPr/>
        </p:nvSpPr>
        <p:spPr>
          <a:xfrm>
            <a:off x="10900508" y="4284470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A1</a:t>
            </a:r>
          </a:p>
        </p:txBody>
      </p:sp>
      <p:sp>
        <p:nvSpPr>
          <p:cNvPr id="427" name="TextBox 426">
            <a:extLst>
              <a:ext uri="{FF2B5EF4-FFF2-40B4-BE49-F238E27FC236}">
                <a16:creationId xmlns:a16="http://schemas.microsoft.com/office/drawing/2014/main" id="{71DB35F7-E635-43CF-A83D-081EB94135AF}"/>
              </a:ext>
            </a:extLst>
          </p:cNvPr>
          <p:cNvSpPr txBox="1"/>
          <p:nvPr/>
        </p:nvSpPr>
        <p:spPr>
          <a:xfrm>
            <a:off x="10935529" y="5595331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A1</a:t>
            </a:r>
          </a:p>
        </p:txBody>
      </p:sp>
      <p:sp>
        <p:nvSpPr>
          <p:cNvPr id="428" name="TextBox 427">
            <a:extLst>
              <a:ext uri="{FF2B5EF4-FFF2-40B4-BE49-F238E27FC236}">
                <a16:creationId xmlns:a16="http://schemas.microsoft.com/office/drawing/2014/main" id="{7B5B23A6-37EE-4AFA-9F98-56DFF4C8C219}"/>
              </a:ext>
            </a:extLst>
          </p:cNvPr>
          <p:cNvSpPr txBox="1"/>
          <p:nvPr/>
        </p:nvSpPr>
        <p:spPr>
          <a:xfrm>
            <a:off x="3604623" y="5582467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A1</a:t>
            </a:r>
          </a:p>
        </p:txBody>
      </p:sp>
      <p:sp>
        <p:nvSpPr>
          <p:cNvPr id="429" name="Rectangle 428">
            <a:extLst>
              <a:ext uri="{FF2B5EF4-FFF2-40B4-BE49-F238E27FC236}">
                <a16:creationId xmlns:a16="http://schemas.microsoft.com/office/drawing/2014/main" id="{4E37F77A-2A4D-49BD-B275-85221E447868}"/>
              </a:ext>
            </a:extLst>
          </p:cNvPr>
          <p:cNvSpPr/>
          <p:nvPr/>
        </p:nvSpPr>
        <p:spPr>
          <a:xfrm>
            <a:off x="843200" y="7032103"/>
            <a:ext cx="10493450" cy="276914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30" name="Rectangle 429">
            <a:extLst>
              <a:ext uri="{FF2B5EF4-FFF2-40B4-BE49-F238E27FC236}">
                <a16:creationId xmlns:a16="http://schemas.microsoft.com/office/drawing/2014/main" id="{CED768F4-C8F6-47E6-8859-6C46BC942B35}"/>
              </a:ext>
            </a:extLst>
          </p:cNvPr>
          <p:cNvSpPr/>
          <p:nvPr/>
        </p:nvSpPr>
        <p:spPr>
          <a:xfrm>
            <a:off x="4023756" y="7070934"/>
            <a:ext cx="7293216" cy="131446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31" name="Rectangle 430">
            <a:extLst>
              <a:ext uri="{FF2B5EF4-FFF2-40B4-BE49-F238E27FC236}">
                <a16:creationId xmlns:a16="http://schemas.microsoft.com/office/drawing/2014/main" id="{67C0BB71-381E-43CF-9A3E-D710B548EB9E}"/>
              </a:ext>
            </a:extLst>
          </p:cNvPr>
          <p:cNvSpPr/>
          <p:nvPr/>
        </p:nvSpPr>
        <p:spPr>
          <a:xfrm>
            <a:off x="4023756" y="8431887"/>
            <a:ext cx="7293216" cy="130440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32" name="TextBox 431">
            <a:extLst>
              <a:ext uri="{FF2B5EF4-FFF2-40B4-BE49-F238E27FC236}">
                <a16:creationId xmlns:a16="http://schemas.microsoft.com/office/drawing/2014/main" id="{478A3550-4303-4BA7-8DFF-AB7DF1DCC56C}"/>
              </a:ext>
            </a:extLst>
          </p:cNvPr>
          <p:cNvSpPr txBox="1"/>
          <p:nvPr/>
        </p:nvSpPr>
        <p:spPr>
          <a:xfrm>
            <a:off x="983330" y="7263303"/>
            <a:ext cx="156787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800"/>
              <a:t>2nd</a:t>
            </a:r>
            <a:r>
              <a:rPr lang="fi-FI" sz="2400"/>
              <a:t> </a:t>
            </a:r>
            <a:br>
              <a:rPr lang="fi-FI" sz="2400"/>
            </a:br>
            <a:r>
              <a:rPr lang="fi-FI" sz="2800"/>
              <a:t>Section</a:t>
            </a:r>
            <a:endParaRPr lang="fi-FI" sz="2400"/>
          </a:p>
        </p:txBody>
      </p:sp>
      <p:sp>
        <p:nvSpPr>
          <p:cNvPr id="433" name="Oval 432">
            <a:extLst>
              <a:ext uri="{FF2B5EF4-FFF2-40B4-BE49-F238E27FC236}">
                <a16:creationId xmlns:a16="http://schemas.microsoft.com/office/drawing/2014/main" id="{45DDD70F-9CB3-4997-AA8E-5D638BC8BD75}"/>
              </a:ext>
            </a:extLst>
          </p:cNvPr>
          <p:cNvSpPr/>
          <p:nvPr/>
        </p:nvSpPr>
        <p:spPr>
          <a:xfrm>
            <a:off x="2508080" y="7101709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434" name="Oval 433">
            <a:extLst>
              <a:ext uri="{FF2B5EF4-FFF2-40B4-BE49-F238E27FC236}">
                <a16:creationId xmlns:a16="http://schemas.microsoft.com/office/drawing/2014/main" id="{79847C7B-EC1D-46B5-AA70-65A6F4965C11}"/>
              </a:ext>
            </a:extLst>
          </p:cNvPr>
          <p:cNvSpPr/>
          <p:nvPr/>
        </p:nvSpPr>
        <p:spPr>
          <a:xfrm>
            <a:off x="5548349" y="7132510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435" name="TextBox 434">
            <a:extLst>
              <a:ext uri="{FF2B5EF4-FFF2-40B4-BE49-F238E27FC236}">
                <a16:creationId xmlns:a16="http://schemas.microsoft.com/office/drawing/2014/main" id="{CA03D5ED-7D22-44EE-91AC-680AB246CA86}"/>
              </a:ext>
            </a:extLst>
          </p:cNvPr>
          <p:cNvSpPr txBox="1"/>
          <p:nvPr/>
        </p:nvSpPr>
        <p:spPr>
          <a:xfrm>
            <a:off x="2517530" y="7347879"/>
            <a:ext cx="13800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i="1"/>
              <a:t>Korporal</a:t>
            </a:r>
            <a:br>
              <a:rPr lang="fi-FI" sz="1600" i="1"/>
            </a:br>
            <a:r>
              <a:rPr lang="fi-FI" sz="1600"/>
              <a:t>Junior Leader</a:t>
            </a:r>
            <a:br>
              <a:rPr lang="fi-FI" sz="1600"/>
            </a:br>
            <a:r>
              <a:rPr lang="fi-FI" sz="1600"/>
              <a:t>Rifle</a:t>
            </a:r>
            <a:endParaRPr lang="fi-FI" sz="3200"/>
          </a:p>
        </p:txBody>
      </p:sp>
      <p:sp>
        <p:nvSpPr>
          <p:cNvPr id="436" name="Oval 435">
            <a:extLst>
              <a:ext uri="{FF2B5EF4-FFF2-40B4-BE49-F238E27FC236}">
                <a16:creationId xmlns:a16="http://schemas.microsoft.com/office/drawing/2014/main" id="{06B9F92E-608F-4E7A-8356-0F1AD642018F}"/>
              </a:ext>
            </a:extLst>
          </p:cNvPr>
          <p:cNvSpPr/>
          <p:nvPr/>
        </p:nvSpPr>
        <p:spPr>
          <a:xfrm>
            <a:off x="9897723" y="8445256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437" name="TextBox 436">
            <a:extLst>
              <a:ext uri="{FF2B5EF4-FFF2-40B4-BE49-F238E27FC236}">
                <a16:creationId xmlns:a16="http://schemas.microsoft.com/office/drawing/2014/main" id="{9972A8F5-B86B-4ED5-9C23-5F3F6C69E906}"/>
              </a:ext>
            </a:extLst>
          </p:cNvPr>
          <p:cNvSpPr txBox="1"/>
          <p:nvPr/>
        </p:nvSpPr>
        <p:spPr>
          <a:xfrm>
            <a:off x="5696440" y="7365146"/>
            <a:ext cx="9709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Gunner’s</a:t>
            </a:r>
            <a:br>
              <a:rPr lang="fi-FI" sz="1600"/>
            </a:br>
            <a:r>
              <a:rPr lang="fi-FI" sz="1600"/>
              <a:t>AssistantRifle</a:t>
            </a:r>
            <a:endParaRPr lang="fi-FI" sz="3200"/>
          </a:p>
        </p:txBody>
      </p:sp>
      <p:sp>
        <p:nvSpPr>
          <p:cNvPr id="438" name="Oval 437">
            <a:extLst>
              <a:ext uri="{FF2B5EF4-FFF2-40B4-BE49-F238E27FC236}">
                <a16:creationId xmlns:a16="http://schemas.microsoft.com/office/drawing/2014/main" id="{B3CB6845-F06A-4128-B770-BB627C519D8C}"/>
              </a:ext>
            </a:extLst>
          </p:cNvPr>
          <p:cNvSpPr/>
          <p:nvPr/>
        </p:nvSpPr>
        <p:spPr>
          <a:xfrm>
            <a:off x="4082417" y="8468196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439" name="Oval 438">
            <a:extLst>
              <a:ext uri="{FF2B5EF4-FFF2-40B4-BE49-F238E27FC236}">
                <a16:creationId xmlns:a16="http://schemas.microsoft.com/office/drawing/2014/main" id="{B8CE0709-8082-46DF-833D-8C1CA7586527}"/>
              </a:ext>
            </a:extLst>
          </p:cNvPr>
          <p:cNvSpPr/>
          <p:nvPr/>
        </p:nvSpPr>
        <p:spPr>
          <a:xfrm>
            <a:off x="5564355" y="8468196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440" name="Oval 439">
            <a:extLst>
              <a:ext uri="{FF2B5EF4-FFF2-40B4-BE49-F238E27FC236}">
                <a16:creationId xmlns:a16="http://schemas.microsoft.com/office/drawing/2014/main" id="{1A79F834-1157-4E7F-8595-C8F118E32705}"/>
              </a:ext>
            </a:extLst>
          </p:cNvPr>
          <p:cNvSpPr/>
          <p:nvPr/>
        </p:nvSpPr>
        <p:spPr>
          <a:xfrm>
            <a:off x="8458796" y="8453164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441" name="TextBox 440">
            <a:extLst>
              <a:ext uri="{FF2B5EF4-FFF2-40B4-BE49-F238E27FC236}">
                <a16:creationId xmlns:a16="http://schemas.microsoft.com/office/drawing/2014/main" id="{3C36F9B7-2437-49A2-B83A-31C945BB1B8A}"/>
              </a:ext>
            </a:extLst>
          </p:cNvPr>
          <p:cNvSpPr txBox="1"/>
          <p:nvPr/>
        </p:nvSpPr>
        <p:spPr>
          <a:xfrm>
            <a:off x="4184457" y="8923063"/>
            <a:ext cx="106507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Rifleman</a:t>
            </a:r>
            <a:endParaRPr lang="fi-FI" sz="3200"/>
          </a:p>
        </p:txBody>
      </p:sp>
      <p:sp>
        <p:nvSpPr>
          <p:cNvPr id="442" name="TextBox 441">
            <a:extLst>
              <a:ext uri="{FF2B5EF4-FFF2-40B4-BE49-F238E27FC236}">
                <a16:creationId xmlns:a16="http://schemas.microsoft.com/office/drawing/2014/main" id="{78AC46EE-B5B7-49EC-A39E-7F0E617A2E61}"/>
              </a:ext>
            </a:extLst>
          </p:cNvPr>
          <p:cNvSpPr txBox="1"/>
          <p:nvPr/>
        </p:nvSpPr>
        <p:spPr>
          <a:xfrm>
            <a:off x="8621788" y="8957938"/>
            <a:ext cx="9600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Rifleman</a:t>
            </a:r>
            <a:endParaRPr lang="fi-FI" sz="3200"/>
          </a:p>
        </p:txBody>
      </p:sp>
      <p:sp>
        <p:nvSpPr>
          <p:cNvPr id="443" name="Oval 442">
            <a:extLst>
              <a:ext uri="{FF2B5EF4-FFF2-40B4-BE49-F238E27FC236}">
                <a16:creationId xmlns:a16="http://schemas.microsoft.com/office/drawing/2014/main" id="{9443B86D-DF2B-437D-A215-88B824ECE614}"/>
              </a:ext>
            </a:extLst>
          </p:cNvPr>
          <p:cNvSpPr/>
          <p:nvPr/>
        </p:nvSpPr>
        <p:spPr>
          <a:xfrm>
            <a:off x="7032327" y="8442252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444" name="TextBox 443">
            <a:extLst>
              <a:ext uri="{FF2B5EF4-FFF2-40B4-BE49-F238E27FC236}">
                <a16:creationId xmlns:a16="http://schemas.microsoft.com/office/drawing/2014/main" id="{97FB5BDE-686D-466E-8C80-8873CCA73D8B}"/>
              </a:ext>
            </a:extLst>
          </p:cNvPr>
          <p:cNvSpPr txBox="1"/>
          <p:nvPr/>
        </p:nvSpPr>
        <p:spPr>
          <a:xfrm>
            <a:off x="7219052" y="8947026"/>
            <a:ext cx="98697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Rifleman</a:t>
            </a:r>
            <a:endParaRPr lang="fi-FI" sz="3200"/>
          </a:p>
        </p:txBody>
      </p:sp>
      <p:sp>
        <p:nvSpPr>
          <p:cNvPr id="445" name="TextBox 444">
            <a:extLst>
              <a:ext uri="{FF2B5EF4-FFF2-40B4-BE49-F238E27FC236}">
                <a16:creationId xmlns:a16="http://schemas.microsoft.com/office/drawing/2014/main" id="{86C93B41-8F8C-41E2-9ADD-C57104315E0C}"/>
              </a:ext>
            </a:extLst>
          </p:cNvPr>
          <p:cNvSpPr txBox="1"/>
          <p:nvPr/>
        </p:nvSpPr>
        <p:spPr>
          <a:xfrm>
            <a:off x="5718807" y="8926734"/>
            <a:ext cx="101429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Rifleman</a:t>
            </a:r>
            <a:endParaRPr lang="fi-FI" sz="3200"/>
          </a:p>
        </p:txBody>
      </p:sp>
      <p:sp>
        <p:nvSpPr>
          <p:cNvPr id="446" name="Rectangle 445">
            <a:extLst>
              <a:ext uri="{FF2B5EF4-FFF2-40B4-BE49-F238E27FC236}">
                <a16:creationId xmlns:a16="http://schemas.microsoft.com/office/drawing/2014/main" id="{A0FD7E5C-F9C0-4361-88A0-555B08CF0671}"/>
              </a:ext>
            </a:extLst>
          </p:cNvPr>
          <p:cNvSpPr/>
          <p:nvPr/>
        </p:nvSpPr>
        <p:spPr>
          <a:xfrm>
            <a:off x="1195472" y="8578895"/>
            <a:ext cx="365732" cy="38286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47" name="TextBox 446">
            <a:extLst>
              <a:ext uri="{FF2B5EF4-FFF2-40B4-BE49-F238E27FC236}">
                <a16:creationId xmlns:a16="http://schemas.microsoft.com/office/drawing/2014/main" id="{17D68CD0-F606-43A9-B0FB-330574EB24C0}"/>
              </a:ext>
            </a:extLst>
          </p:cNvPr>
          <p:cNvSpPr txBox="1"/>
          <p:nvPr/>
        </p:nvSpPr>
        <p:spPr>
          <a:xfrm>
            <a:off x="1206057" y="8591904"/>
            <a:ext cx="2762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G</a:t>
            </a:r>
          </a:p>
        </p:txBody>
      </p:sp>
      <p:sp>
        <p:nvSpPr>
          <p:cNvPr id="448" name="Oval 447">
            <a:extLst>
              <a:ext uri="{FF2B5EF4-FFF2-40B4-BE49-F238E27FC236}">
                <a16:creationId xmlns:a16="http://schemas.microsoft.com/office/drawing/2014/main" id="{4F0E3DE1-9D4F-4AFC-82D1-4EB25D6C3147}"/>
              </a:ext>
            </a:extLst>
          </p:cNvPr>
          <p:cNvSpPr/>
          <p:nvPr/>
        </p:nvSpPr>
        <p:spPr>
          <a:xfrm>
            <a:off x="2487096" y="8446965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449" name="TextBox 448">
            <a:extLst>
              <a:ext uri="{FF2B5EF4-FFF2-40B4-BE49-F238E27FC236}">
                <a16:creationId xmlns:a16="http://schemas.microsoft.com/office/drawing/2014/main" id="{EC236411-A577-4118-80CC-B7AEC6C77E31}"/>
              </a:ext>
            </a:extLst>
          </p:cNvPr>
          <p:cNvSpPr txBox="1"/>
          <p:nvPr/>
        </p:nvSpPr>
        <p:spPr>
          <a:xfrm>
            <a:off x="10092563" y="8959279"/>
            <a:ext cx="9863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Rifleman</a:t>
            </a:r>
            <a:endParaRPr lang="fi-FI" sz="3200"/>
          </a:p>
        </p:txBody>
      </p:sp>
      <p:sp>
        <p:nvSpPr>
          <p:cNvPr id="450" name="Oval 449">
            <a:extLst>
              <a:ext uri="{FF2B5EF4-FFF2-40B4-BE49-F238E27FC236}">
                <a16:creationId xmlns:a16="http://schemas.microsoft.com/office/drawing/2014/main" id="{494E7B50-9DF4-4F03-A37D-B45DA37DCE1C}"/>
              </a:ext>
            </a:extLst>
          </p:cNvPr>
          <p:cNvSpPr/>
          <p:nvPr/>
        </p:nvSpPr>
        <p:spPr>
          <a:xfrm>
            <a:off x="4082417" y="7123739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451" name="TextBox 450">
            <a:extLst>
              <a:ext uri="{FF2B5EF4-FFF2-40B4-BE49-F238E27FC236}">
                <a16:creationId xmlns:a16="http://schemas.microsoft.com/office/drawing/2014/main" id="{AC270ABE-221A-4AF0-8590-24EB2E91AC5D}"/>
              </a:ext>
            </a:extLst>
          </p:cNvPr>
          <p:cNvSpPr txBox="1"/>
          <p:nvPr/>
        </p:nvSpPr>
        <p:spPr>
          <a:xfrm>
            <a:off x="3619475" y="7057565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A3</a:t>
            </a:r>
          </a:p>
        </p:txBody>
      </p:sp>
      <p:sp>
        <p:nvSpPr>
          <p:cNvPr id="452" name="TextBox 451">
            <a:extLst>
              <a:ext uri="{FF2B5EF4-FFF2-40B4-BE49-F238E27FC236}">
                <a16:creationId xmlns:a16="http://schemas.microsoft.com/office/drawing/2014/main" id="{BFA42EFD-93E0-48FD-9FBE-ED44AD906158}"/>
              </a:ext>
            </a:extLst>
          </p:cNvPr>
          <p:cNvSpPr txBox="1"/>
          <p:nvPr/>
        </p:nvSpPr>
        <p:spPr>
          <a:xfrm>
            <a:off x="11352292" y="7102431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A2</a:t>
            </a:r>
          </a:p>
        </p:txBody>
      </p:sp>
      <p:sp>
        <p:nvSpPr>
          <p:cNvPr id="453" name="TextBox 452">
            <a:extLst>
              <a:ext uri="{FF2B5EF4-FFF2-40B4-BE49-F238E27FC236}">
                <a16:creationId xmlns:a16="http://schemas.microsoft.com/office/drawing/2014/main" id="{5D26DC65-EF85-430C-BA64-17BD7F6BB942}"/>
              </a:ext>
            </a:extLst>
          </p:cNvPr>
          <p:cNvSpPr txBox="1"/>
          <p:nvPr/>
        </p:nvSpPr>
        <p:spPr>
          <a:xfrm>
            <a:off x="3564830" y="8032743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CI2</a:t>
            </a:r>
          </a:p>
        </p:txBody>
      </p:sp>
      <p:sp>
        <p:nvSpPr>
          <p:cNvPr id="454" name="TextBox 453">
            <a:extLst>
              <a:ext uri="{FF2B5EF4-FFF2-40B4-BE49-F238E27FC236}">
                <a16:creationId xmlns:a16="http://schemas.microsoft.com/office/drawing/2014/main" id="{37B01FD4-3A79-46A9-B07B-9C94C945FFEC}"/>
              </a:ext>
            </a:extLst>
          </p:cNvPr>
          <p:cNvSpPr txBox="1"/>
          <p:nvPr/>
        </p:nvSpPr>
        <p:spPr>
          <a:xfrm>
            <a:off x="2332786" y="7035030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6”</a:t>
            </a:r>
          </a:p>
        </p:txBody>
      </p:sp>
      <p:sp>
        <p:nvSpPr>
          <p:cNvPr id="455" name="TextBox 454">
            <a:extLst>
              <a:ext uri="{FF2B5EF4-FFF2-40B4-BE49-F238E27FC236}">
                <a16:creationId xmlns:a16="http://schemas.microsoft.com/office/drawing/2014/main" id="{2949A861-50A8-4948-AADE-95B5CD6688FF}"/>
              </a:ext>
            </a:extLst>
          </p:cNvPr>
          <p:cNvSpPr txBox="1"/>
          <p:nvPr/>
        </p:nvSpPr>
        <p:spPr>
          <a:xfrm>
            <a:off x="4153257" y="7447968"/>
            <a:ext cx="11989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LMG</a:t>
            </a:r>
            <a:br>
              <a:rPr lang="fi-FI" sz="1600"/>
            </a:br>
            <a:r>
              <a:rPr lang="fi-FI" sz="1600"/>
              <a:t>Gunner</a:t>
            </a:r>
            <a:endParaRPr lang="fi-FI" sz="3200"/>
          </a:p>
        </p:txBody>
      </p:sp>
      <p:sp>
        <p:nvSpPr>
          <p:cNvPr id="456" name="Rectangle 455">
            <a:extLst>
              <a:ext uri="{FF2B5EF4-FFF2-40B4-BE49-F238E27FC236}">
                <a16:creationId xmlns:a16="http://schemas.microsoft.com/office/drawing/2014/main" id="{710355C2-FB1D-41F5-B627-A6254069AEAF}"/>
              </a:ext>
            </a:extLst>
          </p:cNvPr>
          <p:cNvSpPr/>
          <p:nvPr/>
        </p:nvSpPr>
        <p:spPr>
          <a:xfrm>
            <a:off x="1703416" y="8578894"/>
            <a:ext cx="365732" cy="38286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57" name="TextBox 456">
            <a:extLst>
              <a:ext uri="{FF2B5EF4-FFF2-40B4-BE49-F238E27FC236}">
                <a16:creationId xmlns:a16="http://schemas.microsoft.com/office/drawing/2014/main" id="{C7D79897-49E4-44BB-8C30-7B3540266C51}"/>
              </a:ext>
            </a:extLst>
          </p:cNvPr>
          <p:cNvSpPr txBox="1"/>
          <p:nvPr/>
        </p:nvSpPr>
        <p:spPr>
          <a:xfrm>
            <a:off x="1732923" y="8585662"/>
            <a:ext cx="2762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G</a:t>
            </a:r>
          </a:p>
        </p:txBody>
      </p:sp>
      <p:sp>
        <p:nvSpPr>
          <p:cNvPr id="458" name="TextBox 457">
            <a:extLst>
              <a:ext uri="{FF2B5EF4-FFF2-40B4-BE49-F238E27FC236}">
                <a16:creationId xmlns:a16="http://schemas.microsoft.com/office/drawing/2014/main" id="{FA264265-74D7-4FA0-9F19-97077FFC47CA}"/>
              </a:ext>
            </a:extLst>
          </p:cNvPr>
          <p:cNvSpPr txBox="1"/>
          <p:nvPr/>
        </p:nvSpPr>
        <p:spPr>
          <a:xfrm>
            <a:off x="2562006" y="8519330"/>
            <a:ext cx="115042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Grenadier</a:t>
            </a:r>
            <a:br>
              <a:rPr lang="fi-FI" sz="1600"/>
            </a:br>
            <a:r>
              <a:rPr lang="fi-FI" sz="1600"/>
              <a:t>Rifle and Hand Grenades</a:t>
            </a:r>
            <a:endParaRPr lang="fi-FI" sz="3200"/>
          </a:p>
        </p:txBody>
      </p:sp>
      <p:sp>
        <p:nvSpPr>
          <p:cNvPr id="459" name="Rectangle 458">
            <a:extLst>
              <a:ext uri="{FF2B5EF4-FFF2-40B4-BE49-F238E27FC236}">
                <a16:creationId xmlns:a16="http://schemas.microsoft.com/office/drawing/2014/main" id="{4E8820E8-8E46-42AB-986F-7542B3C5B2AF}"/>
              </a:ext>
            </a:extLst>
          </p:cNvPr>
          <p:cNvSpPr/>
          <p:nvPr/>
        </p:nvSpPr>
        <p:spPr>
          <a:xfrm>
            <a:off x="1208007" y="9130932"/>
            <a:ext cx="365732" cy="38286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60" name="TextBox 459">
            <a:extLst>
              <a:ext uri="{FF2B5EF4-FFF2-40B4-BE49-F238E27FC236}">
                <a16:creationId xmlns:a16="http://schemas.microsoft.com/office/drawing/2014/main" id="{3A0E3392-B2F0-4D7C-87AD-A6E2C2692D4A}"/>
              </a:ext>
            </a:extLst>
          </p:cNvPr>
          <p:cNvSpPr txBox="1"/>
          <p:nvPr/>
        </p:nvSpPr>
        <p:spPr>
          <a:xfrm>
            <a:off x="1218592" y="9143941"/>
            <a:ext cx="2762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G</a:t>
            </a:r>
          </a:p>
        </p:txBody>
      </p:sp>
      <p:sp>
        <p:nvSpPr>
          <p:cNvPr id="461" name="TextBox 460">
            <a:extLst>
              <a:ext uri="{FF2B5EF4-FFF2-40B4-BE49-F238E27FC236}">
                <a16:creationId xmlns:a16="http://schemas.microsoft.com/office/drawing/2014/main" id="{15E6A3BA-C8ED-410D-AFE6-A03EE41DE47A}"/>
              </a:ext>
            </a:extLst>
          </p:cNvPr>
          <p:cNvSpPr txBox="1"/>
          <p:nvPr/>
        </p:nvSpPr>
        <p:spPr>
          <a:xfrm>
            <a:off x="10900508" y="7102431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A1</a:t>
            </a:r>
          </a:p>
        </p:txBody>
      </p:sp>
      <p:sp>
        <p:nvSpPr>
          <p:cNvPr id="462" name="TextBox 461">
            <a:extLst>
              <a:ext uri="{FF2B5EF4-FFF2-40B4-BE49-F238E27FC236}">
                <a16:creationId xmlns:a16="http://schemas.microsoft.com/office/drawing/2014/main" id="{CDF56A10-4CFF-4306-8502-B851617FDBD9}"/>
              </a:ext>
            </a:extLst>
          </p:cNvPr>
          <p:cNvSpPr txBox="1"/>
          <p:nvPr/>
        </p:nvSpPr>
        <p:spPr>
          <a:xfrm>
            <a:off x="10935529" y="8413292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A1</a:t>
            </a:r>
          </a:p>
        </p:txBody>
      </p:sp>
      <p:sp>
        <p:nvSpPr>
          <p:cNvPr id="463" name="TextBox 462">
            <a:extLst>
              <a:ext uri="{FF2B5EF4-FFF2-40B4-BE49-F238E27FC236}">
                <a16:creationId xmlns:a16="http://schemas.microsoft.com/office/drawing/2014/main" id="{179262C2-C955-456E-9811-101608AB248B}"/>
              </a:ext>
            </a:extLst>
          </p:cNvPr>
          <p:cNvSpPr txBox="1"/>
          <p:nvPr/>
        </p:nvSpPr>
        <p:spPr>
          <a:xfrm>
            <a:off x="3604623" y="8400428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A1</a:t>
            </a:r>
          </a:p>
        </p:txBody>
      </p:sp>
      <p:sp>
        <p:nvSpPr>
          <p:cNvPr id="464" name="Rectangle 463">
            <a:extLst>
              <a:ext uri="{FF2B5EF4-FFF2-40B4-BE49-F238E27FC236}">
                <a16:creationId xmlns:a16="http://schemas.microsoft.com/office/drawing/2014/main" id="{30F21169-8ADA-4034-92E1-D44C44831789}"/>
              </a:ext>
            </a:extLst>
          </p:cNvPr>
          <p:cNvSpPr/>
          <p:nvPr/>
        </p:nvSpPr>
        <p:spPr>
          <a:xfrm>
            <a:off x="843200" y="9852364"/>
            <a:ext cx="10493450" cy="276914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65" name="Rectangle 464">
            <a:extLst>
              <a:ext uri="{FF2B5EF4-FFF2-40B4-BE49-F238E27FC236}">
                <a16:creationId xmlns:a16="http://schemas.microsoft.com/office/drawing/2014/main" id="{0EC9A3A7-4F65-49C2-B6D2-262652B75D8C}"/>
              </a:ext>
            </a:extLst>
          </p:cNvPr>
          <p:cNvSpPr/>
          <p:nvPr/>
        </p:nvSpPr>
        <p:spPr>
          <a:xfrm>
            <a:off x="4023756" y="9891195"/>
            <a:ext cx="7293216" cy="131446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66" name="Rectangle 465">
            <a:extLst>
              <a:ext uri="{FF2B5EF4-FFF2-40B4-BE49-F238E27FC236}">
                <a16:creationId xmlns:a16="http://schemas.microsoft.com/office/drawing/2014/main" id="{AE8796C8-F4C1-41A2-81F4-BDE076E06111}"/>
              </a:ext>
            </a:extLst>
          </p:cNvPr>
          <p:cNvSpPr/>
          <p:nvPr/>
        </p:nvSpPr>
        <p:spPr>
          <a:xfrm>
            <a:off x="4023756" y="11252148"/>
            <a:ext cx="7293216" cy="130440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67" name="TextBox 466">
            <a:extLst>
              <a:ext uri="{FF2B5EF4-FFF2-40B4-BE49-F238E27FC236}">
                <a16:creationId xmlns:a16="http://schemas.microsoft.com/office/drawing/2014/main" id="{214683F8-7EC0-4E30-BA5F-61CED4C86DBF}"/>
              </a:ext>
            </a:extLst>
          </p:cNvPr>
          <p:cNvSpPr txBox="1"/>
          <p:nvPr/>
        </p:nvSpPr>
        <p:spPr>
          <a:xfrm>
            <a:off x="983330" y="10083564"/>
            <a:ext cx="156787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800"/>
              <a:t>3rd</a:t>
            </a:r>
            <a:r>
              <a:rPr lang="fi-FI" sz="2400"/>
              <a:t> </a:t>
            </a:r>
            <a:br>
              <a:rPr lang="fi-FI" sz="2400"/>
            </a:br>
            <a:r>
              <a:rPr lang="fi-FI" sz="2800"/>
              <a:t>Section</a:t>
            </a:r>
            <a:endParaRPr lang="fi-FI" sz="2400"/>
          </a:p>
        </p:txBody>
      </p:sp>
      <p:sp>
        <p:nvSpPr>
          <p:cNvPr id="468" name="Oval 467">
            <a:extLst>
              <a:ext uri="{FF2B5EF4-FFF2-40B4-BE49-F238E27FC236}">
                <a16:creationId xmlns:a16="http://schemas.microsoft.com/office/drawing/2014/main" id="{59742156-D853-45C5-8D07-B2E3B8403D5C}"/>
              </a:ext>
            </a:extLst>
          </p:cNvPr>
          <p:cNvSpPr/>
          <p:nvPr/>
        </p:nvSpPr>
        <p:spPr>
          <a:xfrm>
            <a:off x="2508080" y="9921970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469" name="Oval 468">
            <a:extLst>
              <a:ext uri="{FF2B5EF4-FFF2-40B4-BE49-F238E27FC236}">
                <a16:creationId xmlns:a16="http://schemas.microsoft.com/office/drawing/2014/main" id="{1EEC2A4C-6DC1-4BBC-8F03-9ED974F74CB1}"/>
              </a:ext>
            </a:extLst>
          </p:cNvPr>
          <p:cNvSpPr/>
          <p:nvPr/>
        </p:nvSpPr>
        <p:spPr>
          <a:xfrm>
            <a:off x="5548349" y="9952771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470" name="TextBox 469">
            <a:extLst>
              <a:ext uri="{FF2B5EF4-FFF2-40B4-BE49-F238E27FC236}">
                <a16:creationId xmlns:a16="http://schemas.microsoft.com/office/drawing/2014/main" id="{A42D1B18-7DD6-4758-814F-B8ABEBAE9187}"/>
              </a:ext>
            </a:extLst>
          </p:cNvPr>
          <p:cNvSpPr txBox="1"/>
          <p:nvPr/>
        </p:nvSpPr>
        <p:spPr>
          <a:xfrm>
            <a:off x="2517530" y="10168140"/>
            <a:ext cx="13800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i="1"/>
              <a:t>Korporal</a:t>
            </a:r>
            <a:br>
              <a:rPr lang="fi-FI" sz="1600" i="1"/>
            </a:br>
            <a:r>
              <a:rPr lang="fi-FI" sz="1600"/>
              <a:t>Junior Leader</a:t>
            </a:r>
            <a:br>
              <a:rPr lang="fi-FI" sz="1600"/>
            </a:br>
            <a:r>
              <a:rPr lang="fi-FI" sz="1600"/>
              <a:t>Rifle</a:t>
            </a:r>
            <a:endParaRPr lang="fi-FI" sz="3200"/>
          </a:p>
        </p:txBody>
      </p:sp>
      <p:sp>
        <p:nvSpPr>
          <p:cNvPr id="471" name="Oval 470">
            <a:extLst>
              <a:ext uri="{FF2B5EF4-FFF2-40B4-BE49-F238E27FC236}">
                <a16:creationId xmlns:a16="http://schemas.microsoft.com/office/drawing/2014/main" id="{91CA4679-3469-4090-8552-3FA9D830C10A}"/>
              </a:ext>
            </a:extLst>
          </p:cNvPr>
          <p:cNvSpPr/>
          <p:nvPr/>
        </p:nvSpPr>
        <p:spPr>
          <a:xfrm>
            <a:off x="9897723" y="11265517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472" name="TextBox 471">
            <a:extLst>
              <a:ext uri="{FF2B5EF4-FFF2-40B4-BE49-F238E27FC236}">
                <a16:creationId xmlns:a16="http://schemas.microsoft.com/office/drawing/2014/main" id="{0D2CB6B5-6DE2-44B9-81AE-6EF1268211D4}"/>
              </a:ext>
            </a:extLst>
          </p:cNvPr>
          <p:cNvSpPr txBox="1"/>
          <p:nvPr/>
        </p:nvSpPr>
        <p:spPr>
          <a:xfrm>
            <a:off x="5696440" y="10185407"/>
            <a:ext cx="9709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Gunner’s</a:t>
            </a:r>
            <a:br>
              <a:rPr lang="fi-FI" sz="1600"/>
            </a:br>
            <a:r>
              <a:rPr lang="fi-FI" sz="1600"/>
              <a:t>AssistantRifle</a:t>
            </a:r>
            <a:endParaRPr lang="fi-FI" sz="3200"/>
          </a:p>
        </p:txBody>
      </p:sp>
      <p:sp>
        <p:nvSpPr>
          <p:cNvPr id="473" name="Oval 472">
            <a:extLst>
              <a:ext uri="{FF2B5EF4-FFF2-40B4-BE49-F238E27FC236}">
                <a16:creationId xmlns:a16="http://schemas.microsoft.com/office/drawing/2014/main" id="{F168EC59-C9CD-4D4F-8E36-A5043E4CC10C}"/>
              </a:ext>
            </a:extLst>
          </p:cNvPr>
          <p:cNvSpPr/>
          <p:nvPr/>
        </p:nvSpPr>
        <p:spPr>
          <a:xfrm>
            <a:off x="4082417" y="11288457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474" name="Oval 473">
            <a:extLst>
              <a:ext uri="{FF2B5EF4-FFF2-40B4-BE49-F238E27FC236}">
                <a16:creationId xmlns:a16="http://schemas.microsoft.com/office/drawing/2014/main" id="{9E9884D2-A003-4CFD-98B0-2292F9D63AE3}"/>
              </a:ext>
            </a:extLst>
          </p:cNvPr>
          <p:cNvSpPr/>
          <p:nvPr/>
        </p:nvSpPr>
        <p:spPr>
          <a:xfrm>
            <a:off x="5564355" y="11288457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475" name="Oval 474">
            <a:extLst>
              <a:ext uri="{FF2B5EF4-FFF2-40B4-BE49-F238E27FC236}">
                <a16:creationId xmlns:a16="http://schemas.microsoft.com/office/drawing/2014/main" id="{C6FF45B2-A42D-4879-9D1D-AE10A3D5AD3A}"/>
              </a:ext>
            </a:extLst>
          </p:cNvPr>
          <p:cNvSpPr/>
          <p:nvPr/>
        </p:nvSpPr>
        <p:spPr>
          <a:xfrm>
            <a:off x="8458796" y="11273425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476" name="TextBox 475">
            <a:extLst>
              <a:ext uri="{FF2B5EF4-FFF2-40B4-BE49-F238E27FC236}">
                <a16:creationId xmlns:a16="http://schemas.microsoft.com/office/drawing/2014/main" id="{88272D96-87D3-4CEC-BCD9-1392CD05022B}"/>
              </a:ext>
            </a:extLst>
          </p:cNvPr>
          <p:cNvSpPr txBox="1"/>
          <p:nvPr/>
        </p:nvSpPr>
        <p:spPr>
          <a:xfrm>
            <a:off x="4184457" y="11743324"/>
            <a:ext cx="106507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Rifleman</a:t>
            </a:r>
            <a:endParaRPr lang="fi-FI" sz="3200"/>
          </a:p>
        </p:txBody>
      </p:sp>
      <p:sp>
        <p:nvSpPr>
          <p:cNvPr id="477" name="TextBox 476">
            <a:extLst>
              <a:ext uri="{FF2B5EF4-FFF2-40B4-BE49-F238E27FC236}">
                <a16:creationId xmlns:a16="http://schemas.microsoft.com/office/drawing/2014/main" id="{6633B26D-95B5-4A71-A172-FD8C2BA14420}"/>
              </a:ext>
            </a:extLst>
          </p:cNvPr>
          <p:cNvSpPr txBox="1"/>
          <p:nvPr/>
        </p:nvSpPr>
        <p:spPr>
          <a:xfrm>
            <a:off x="8621788" y="11778199"/>
            <a:ext cx="9600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Rifleman</a:t>
            </a:r>
            <a:endParaRPr lang="fi-FI" sz="3200"/>
          </a:p>
        </p:txBody>
      </p:sp>
      <p:sp>
        <p:nvSpPr>
          <p:cNvPr id="478" name="Oval 477">
            <a:extLst>
              <a:ext uri="{FF2B5EF4-FFF2-40B4-BE49-F238E27FC236}">
                <a16:creationId xmlns:a16="http://schemas.microsoft.com/office/drawing/2014/main" id="{68701B0A-BA24-4B76-B0C9-DBEA5BA33731}"/>
              </a:ext>
            </a:extLst>
          </p:cNvPr>
          <p:cNvSpPr/>
          <p:nvPr/>
        </p:nvSpPr>
        <p:spPr>
          <a:xfrm>
            <a:off x="7032327" y="11262513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479" name="TextBox 478">
            <a:extLst>
              <a:ext uri="{FF2B5EF4-FFF2-40B4-BE49-F238E27FC236}">
                <a16:creationId xmlns:a16="http://schemas.microsoft.com/office/drawing/2014/main" id="{1762D5D4-603C-4E22-9DB9-35C5AEE8FFC7}"/>
              </a:ext>
            </a:extLst>
          </p:cNvPr>
          <p:cNvSpPr txBox="1"/>
          <p:nvPr/>
        </p:nvSpPr>
        <p:spPr>
          <a:xfrm>
            <a:off x="7219052" y="11767287"/>
            <a:ext cx="98697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Rifleman</a:t>
            </a:r>
            <a:endParaRPr lang="fi-FI" sz="3200"/>
          </a:p>
        </p:txBody>
      </p:sp>
      <p:sp>
        <p:nvSpPr>
          <p:cNvPr id="480" name="TextBox 479">
            <a:extLst>
              <a:ext uri="{FF2B5EF4-FFF2-40B4-BE49-F238E27FC236}">
                <a16:creationId xmlns:a16="http://schemas.microsoft.com/office/drawing/2014/main" id="{AEC16F44-0573-4DC4-B353-993882F16317}"/>
              </a:ext>
            </a:extLst>
          </p:cNvPr>
          <p:cNvSpPr txBox="1"/>
          <p:nvPr/>
        </p:nvSpPr>
        <p:spPr>
          <a:xfrm>
            <a:off x="5718807" y="11746995"/>
            <a:ext cx="101429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Rifleman</a:t>
            </a:r>
            <a:endParaRPr lang="fi-FI" sz="3200"/>
          </a:p>
        </p:txBody>
      </p:sp>
      <p:sp>
        <p:nvSpPr>
          <p:cNvPr id="481" name="Rectangle 480">
            <a:extLst>
              <a:ext uri="{FF2B5EF4-FFF2-40B4-BE49-F238E27FC236}">
                <a16:creationId xmlns:a16="http://schemas.microsoft.com/office/drawing/2014/main" id="{D256D597-9C00-487B-A9C8-687F960B69DF}"/>
              </a:ext>
            </a:extLst>
          </p:cNvPr>
          <p:cNvSpPr/>
          <p:nvPr/>
        </p:nvSpPr>
        <p:spPr>
          <a:xfrm>
            <a:off x="1195472" y="11399156"/>
            <a:ext cx="365732" cy="38286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82" name="TextBox 481">
            <a:extLst>
              <a:ext uri="{FF2B5EF4-FFF2-40B4-BE49-F238E27FC236}">
                <a16:creationId xmlns:a16="http://schemas.microsoft.com/office/drawing/2014/main" id="{9976CE6E-4771-4B64-BB73-2238704DC0EE}"/>
              </a:ext>
            </a:extLst>
          </p:cNvPr>
          <p:cNvSpPr txBox="1"/>
          <p:nvPr/>
        </p:nvSpPr>
        <p:spPr>
          <a:xfrm>
            <a:off x="1206057" y="11412165"/>
            <a:ext cx="2762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G</a:t>
            </a:r>
          </a:p>
        </p:txBody>
      </p:sp>
      <p:sp>
        <p:nvSpPr>
          <p:cNvPr id="483" name="Oval 482">
            <a:extLst>
              <a:ext uri="{FF2B5EF4-FFF2-40B4-BE49-F238E27FC236}">
                <a16:creationId xmlns:a16="http://schemas.microsoft.com/office/drawing/2014/main" id="{856733F8-2CA5-4D98-A77E-2A29B1DDAE17}"/>
              </a:ext>
            </a:extLst>
          </p:cNvPr>
          <p:cNvSpPr/>
          <p:nvPr/>
        </p:nvSpPr>
        <p:spPr>
          <a:xfrm>
            <a:off x="2487096" y="11267226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484" name="TextBox 483">
            <a:extLst>
              <a:ext uri="{FF2B5EF4-FFF2-40B4-BE49-F238E27FC236}">
                <a16:creationId xmlns:a16="http://schemas.microsoft.com/office/drawing/2014/main" id="{D1FD94F9-AC0E-40B6-B194-3EEFAA285A87}"/>
              </a:ext>
            </a:extLst>
          </p:cNvPr>
          <p:cNvSpPr txBox="1"/>
          <p:nvPr/>
        </p:nvSpPr>
        <p:spPr>
          <a:xfrm>
            <a:off x="10092563" y="11779540"/>
            <a:ext cx="9863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Rifleman</a:t>
            </a:r>
            <a:endParaRPr lang="fi-FI" sz="3200"/>
          </a:p>
        </p:txBody>
      </p:sp>
      <p:sp>
        <p:nvSpPr>
          <p:cNvPr id="485" name="Oval 484">
            <a:extLst>
              <a:ext uri="{FF2B5EF4-FFF2-40B4-BE49-F238E27FC236}">
                <a16:creationId xmlns:a16="http://schemas.microsoft.com/office/drawing/2014/main" id="{55D54D68-BBC1-436F-BB4C-867A0744DB0B}"/>
              </a:ext>
            </a:extLst>
          </p:cNvPr>
          <p:cNvSpPr/>
          <p:nvPr/>
        </p:nvSpPr>
        <p:spPr>
          <a:xfrm>
            <a:off x="4082417" y="9944000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486" name="TextBox 485">
            <a:extLst>
              <a:ext uri="{FF2B5EF4-FFF2-40B4-BE49-F238E27FC236}">
                <a16:creationId xmlns:a16="http://schemas.microsoft.com/office/drawing/2014/main" id="{E781D04E-16CD-4D2C-9F89-53C60E3B8F23}"/>
              </a:ext>
            </a:extLst>
          </p:cNvPr>
          <p:cNvSpPr txBox="1"/>
          <p:nvPr/>
        </p:nvSpPr>
        <p:spPr>
          <a:xfrm>
            <a:off x="3619475" y="9877826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A3</a:t>
            </a:r>
          </a:p>
        </p:txBody>
      </p:sp>
      <p:sp>
        <p:nvSpPr>
          <p:cNvPr id="487" name="TextBox 486">
            <a:extLst>
              <a:ext uri="{FF2B5EF4-FFF2-40B4-BE49-F238E27FC236}">
                <a16:creationId xmlns:a16="http://schemas.microsoft.com/office/drawing/2014/main" id="{70142F86-EEBE-48AF-87C7-10205CBF8938}"/>
              </a:ext>
            </a:extLst>
          </p:cNvPr>
          <p:cNvSpPr txBox="1"/>
          <p:nvPr/>
        </p:nvSpPr>
        <p:spPr>
          <a:xfrm>
            <a:off x="11352292" y="9922692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A2</a:t>
            </a:r>
          </a:p>
        </p:txBody>
      </p:sp>
      <p:sp>
        <p:nvSpPr>
          <p:cNvPr id="488" name="TextBox 487">
            <a:extLst>
              <a:ext uri="{FF2B5EF4-FFF2-40B4-BE49-F238E27FC236}">
                <a16:creationId xmlns:a16="http://schemas.microsoft.com/office/drawing/2014/main" id="{D129933B-9815-4C0E-A56C-3FA77EDC6945}"/>
              </a:ext>
            </a:extLst>
          </p:cNvPr>
          <p:cNvSpPr txBox="1"/>
          <p:nvPr/>
        </p:nvSpPr>
        <p:spPr>
          <a:xfrm>
            <a:off x="3564830" y="10853004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CI2</a:t>
            </a:r>
          </a:p>
        </p:txBody>
      </p:sp>
      <p:sp>
        <p:nvSpPr>
          <p:cNvPr id="489" name="TextBox 488">
            <a:extLst>
              <a:ext uri="{FF2B5EF4-FFF2-40B4-BE49-F238E27FC236}">
                <a16:creationId xmlns:a16="http://schemas.microsoft.com/office/drawing/2014/main" id="{AD217212-2485-4633-8AED-BBDD9A093370}"/>
              </a:ext>
            </a:extLst>
          </p:cNvPr>
          <p:cNvSpPr txBox="1"/>
          <p:nvPr/>
        </p:nvSpPr>
        <p:spPr>
          <a:xfrm>
            <a:off x="2332786" y="9855291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6”</a:t>
            </a:r>
          </a:p>
        </p:txBody>
      </p:sp>
      <p:sp>
        <p:nvSpPr>
          <p:cNvPr id="490" name="TextBox 489">
            <a:extLst>
              <a:ext uri="{FF2B5EF4-FFF2-40B4-BE49-F238E27FC236}">
                <a16:creationId xmlns:a16="http://schemas.microsoft.com/office/drawing/2014/main" id="{4C3C1CCB-F781-42E1-ADBB-AF0BC2D9CBFB}"/>
              </a:ext>
            </a:extLst>
          </p:cNvPr>
          <p:cNvSpPr txBox="1"/>
          <p:nvPr/>
        </p:nvSpPr>
        <p:spPr>
          <a:xfrm>
            <a:off x="4153257" y="10268229"/>
            <a:ext cx="11989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LMG</a:t>
            </a:r>
            <a:br>
              <a:rPr lang="fi-FI" sz="1600"/>
            </a:br>
            <a:r>
              <a:rPr lang="fi-FI" sz="1600"/>
              <a:t>Gunner</a:t>
            </a:r>
            <a:endParaRPr lang="fi-FI" sz="3200"/>
          </a:p>
        </p:txBody>
      </p:sp>
      <p:sp>
        <p:nvSpPr>
          <p:cNvPr id="491" name="Rectangle 490">
            <a:extLst>
              <a:ext uri="{FF2B5EF4-FFF2-40B4-BE49-F238E27FC236}">
                <a16:creationId xmlns:a16="http://schemas.microsoft.com/office/drawing/2014/main" id="{898772BC-B282-4BCB-9D30-390AA933D918}"/>
              </a:ext>
            </a:extLst>
          </p:cNvPr>
          <p:cNvSpPr/>
          <p:nvPr/>
        </p:nvSpPr>
        <p:spPr>
          <a:xfrm>
            <a:off x="1703416" y="11399155"/>
            <a:ext cx="365732" cy="38286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92" name="TextBox 491">
            <a:extLst>
              <a:ext uri="{FF2B5EF4-FFF2-40B4-BE49-F238E27FC236}">
                <a16:creationId xmlns:a16="http://schemas.microsoft.com/office/drawing/2014/main" id="{52A378AE-7F45-4F08-9458-3B33C04C0DC2}"/>
              </a:ext>
            </a:extLst>
          </p:cNvPr>
          <p:cNvSpPr txBox="1"/>
          <p:nvPr/>
        </p:nvSpPr>
        <p:spPr>
          <a:xfrm>
            <a:off x="1732923" y="11405923"/>
            <a:ext cx="2762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G</a:t>
            </a:r>
          </a:p>
        </p:txBody>
      </p:sp>
      <p:sp>
        <p:nvSpPr>
          <p:cNvPr id="493" name="TextBox 492">
            <a:extLst>
              <a:ext uri="{FF2B5EF4-FFF2-40B4-BE49-F238E27FC236}">
                <a16:creationId xmlns:a16="http://schemas.microsoft.com/office/drawing/2014/main" id="{BA08ADDC-CA62-47D3-B6E8-B36FE71F8D02}"/>
              </a:ext>
            </a:extLst>
          </p:cNvPr>
          <p:cNvSpPr txBox="1"/>
          <p:nvPr/>
        </p:nvSpPr>
        <p:spPr>
          <a:xfrm>
            <a:off x="2562006" y="11339591"/>
            <a:ext cx="115042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Grenadier</a:t>
            </a:r>
            <a:br>
              <a:rPr lang="fi-FI" sz="1600"/>
            </a:br>
            <a:r>
              <a:rPr lang="fi-FI" sz="1600"/>
              <a:t>Rifle and Hand Grenades</a:t>
            </a:r>
            <a:endParaRPr lang="fi-FI" sz="3200"/>
          </a:p>
        </p:txBody>
      </p:sp>
      <p:sp>
        <p:nvSpPr>
          <p:cNvPr id="494" name="Rectangle 493">
            <a:extLst>
              <a:ext uri="{FF2B5EF4-FFF2-40B4-BE49-F238E27FC236}">
                <a16:creationId xmlns:a16="http://schemas.microsoft.com/office/drawing/2014/main" id="{39078728-C709-47E3-9AD6-D7F8F778C116}"/>
              </a:ext>
            </a:extLst>
          </p:cNvPr>
          <p:cNvSpPr/>
          <p:nvPr/>
        </p:nvSpPr>
        <p:spPr>
          <a:xfrm>
            <a:off x="1208007" y="11951193"/>
            <a:ext cx="365732" cy="38286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95" name="TextBox 494">
            <a:extLst>
              <a:ext uri="{FF2B5EF4-FFF2-40B4-BE49-F238E27FC236}">
                <a16:creationId xmlns:a16="http://schemas.microsoft.com/office/drawing/2014/main" id="{E6110DCB-1F72-4E08-A46A-983C4D12CAC5}"/>
              </a:ext>
            </a:extLst>
          </p:cNvPr>
          <p:cNvSpPr txBox="1"/>
          <p:nvPr/>
        </p:nvSpPr>
        <p:spPr>
          <a:xfrm>
            <a:off x="1218592" y="11964202"/>
            <a:ext cx="2762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G</a:t>
            </a:r>
          </a:p>
        </p:txBody>
      </p:sp>
      <p:sp>
        <p:nvSpPr>
          <p:cNvPr id="496" name="TextBox 495">
            <a:extLst>
              <a:ext uri="{FF2B5EF4-FFF2-40B4-BE49-F238E27FC236}">
                <a16:creationId xmlns:a16="http://schemas.microsoft.com/office/drawing/2014/main" id="{154F24CA-4ED8-498C-AF28-A485124645C5}"/>
              </a:ext>
            </a:extLst>
          </p:cNvPr>
          <p:cNvSpPr txBox="1"/>
          <p:nvPr/>
        </p:nvSpPr>
        <p:spPr>
          <a:xfrm>
            <a:off x="10900508" y="9922692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A1</a:t>
            </a:r>
          </a:p>
        </p:txBody>
      </p:sp>
      <p:sp>
        <p:nvSpPr>
          <p:cNvPr id="497" name="TextBox 496">
            <a:extLst>
              <a:ext uri="{FF2B5EF4-FFF2-40B4-BE49-F238E27FC236}">
                <a16:creationId xmlns:a16="http://schemas.microsoft.com/office/drawing/2014/main" id="{F232F362-2A8E-4789-9000-886DDB043D02}"/>
              </a:ext>
            </a:extLst>
          </p:cNvPr>
          <p:cNvSpPr txBox="1"/>
          <p:nvPr/>
        </p:nvSpPr>
        <p:spPr>
          <a:xfrm>
            <a:off x="10935529" y="11233553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A1</a:t>
            </a:r>
          </a:p>
        </p:txBody>
      </p:sp>
      <p:sp>
        <p:nvSpPr>
          <p:cNvPr id="498" name="TextBox 497">
            <a:extLst>
              <a:ext uri="{FF2B5EF4-FFF2-40B4-BE49-F238E27FC236}">
                <a16:creationId xmlns:a16="http://schemas.microsoft.com/office/drawing/2014/main" id="{8058CB80-F0C5-4EBD-856A-68E16CFCCF3D}"/>
              </a:ext>
            </a:extLst>
          </p:cNvPr>
          <p:cNvSpPr txBox="1"/>
          <p:nvPr/>
        </p:nvSpPr>
        <p:spPr>
          <a:xfrm>
            <a:off x="3604623" y="11220689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A1</a:t>
            </a:r>
          </a:p>
        </p:txBody>
      </p:sp>
    </p:spTree>
    <p:extLst>
      <p:ext uri="{BB962C8B-B14F-4D97-AF65-F5344CB8AC3E}">
        <p14:creationId xmlns:p14="http://schemas.microsoft.com/office/powerpoint/2010/main" val="18190004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0000"/>
            </a:gs>
            <a:gs pos="100000">
              <a:schemeClr val="bg1"/>
            </a:gs>
            <a:gs pos="45000">
              <a:srgbClr val="D56072"/>
            </a:gs>
            <a:gs pos="17000">
              <a:srgbClr val="FF0000"/>
            </a:gs>
            <a:gs pos="64000">
              <a:schemeClr val="bg1">
                <a:lumMod val="95000"/>
              </a:schemeClr>
            </a:gs>
          </a:gsLst>
          <a:lin ang="60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Rectangle 246">
            <a:extLst>
              <a:ext uri="{FF2B5EF4-FFF2-40B4-BE49-F238E27FC236}">
                <a16:creationId xmlns:a16="http://schemas.microsoft.com/office/drawing/2014/main" id="{510B65F4-9CD8-4AF2-A930-0841EC1282F9}"/>
              </a:ext>
            </a:extLst>
          </p:cNvPr>
          <p:cNvSpPr/>
          <p:nvPr/>
        </p:nvSpPr>
        <p:spPr>
          <a:xfrm>
            <a:off x="812056" y="12623330"/>
            <a:ext cx="10493450" cy="276914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65" name="Rectangle 164">
            <a:extLst>
              <a:ext uri="{FF2B5EF4-FFF2-40B4-BE49-F238E27FC236}">
                <a16:creationId xmlns:a16="http://schemas.microsoft.com/office/drawing/2014/main" id="{B9E3549B-3112-40A7-812D-0DA53C680FD0}"/>
              </a:ext>
            </a:extLst>
          </p:cNvPr>
          <p:cNvSpPr/>
          <p:nvPr/>
        </p:nvSpPr>
        <p:spPr>
          <a:xfrm>
            <a:off x="3992612" y="12662161"/>
            <a:ext cx="7293216" cy="131446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64" name="Rectangle 163">
            <a:extLst>
              <a:ext uri="{FF2B5EF4-FFF2-40B4-BE49-F238E27FC236}">
                <a16:creationId xmlns:a16="http://schemas.microsoft.com/office/drawing/2014/main" id="{1351ED98-4609-4430-BE1C-6F0AABD6106B}"/>
              </a:ext>
            </a:extLst>
          </p:cNvPr>
          <p:cNvSpPr/>
          <p:nvPr/>
        </p:nvSpPr>
        <p:spPr>
          <a:xfrm>
            <a:off x="3992612" y="14023114"/>
            <a:ext cx="7293216" cy="130440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11DFD93-2F5D-4A14-913B-7C774E879F65}"/>
              </a:ext>
            </a:extLst>
          </p:cNvPr>
          <p:cNvSpPr txBox="1"/>
          <p:nvPr/>
        </p:nvSpPr>
        <p:spPr>
          <a:xfrm>
            <a:off x="1573739" y="82850"/>
            <a:ext cx="895693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4800">
                <a:solidFill>
                  <a:schemeClr val="bg1"/>
                </a:solidFill>
              </a:rPr>
              <a:t>Danish Rifle Platoon 1940</a:t>
            </a:r>
            <a:r>
              <a:rPr lang="fi-FI" sz="2000">
                <a:solidFill>
                  <a:schemeClr val="bg1"/>
                </a:solidFill>
              </a:rPr>
              <a:t>  (Original CoC version)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5D8F4B4-DD76-422F-9920-CBA918E15F5A}"/>
              </a:ext>
            </a:extLst>
          </p:cNvPr>
          <p:cNvSpPr/>
          <p:nvPr/>
        </p:nvSpPr>
        <p:spPr>
          <a:xfrm>
            <a:off x="837126" y="1127697"/>
            <a:ext cx="10463187" cy="302859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BB51B8D-A178-4D84-874A-4E0DC6216440}"/>
              </a:ext>
            </a:extLst>
          </p:cNvPr>
          <p:cNvSpPr txBox="1"/>
          <p:nvPr/>
        </p:nvSpPr>
        <p:spPr>
          <a:xfrm>
            <a:off x="1257896" y="1397914"/>
            <a:ext cx="168828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i-FI" sz="2800"/>
              <a:t>Command</a:t>
            </a:r>
            <a:br>
              <a:rPr lang="fi-FI" sz="2800"/>
            </a:br>
            <a:r>
              <a:rPr lang="fi-FI" sz="2800"/>
              <a:t>Section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0015B92-0E36-49D4-8474-5397C056366F}"/>
              </a:ext>
            </a:extLst>
          </p:cNvPr>
          <p:cNvSpPr/>
          <p:nvPr/>
        </p:nvSpPr>
        <p:spPr>
          <a:xfrm>
            <a:off x="3446503" y="1192243"/>
            <a:ext cx="1476686" cy="1404782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3BC80F71-0CE2-44D4-B624-35C67AC6E9FE}"/>
              </a:ext>
            </a:extLst>
          </p:cNvPr>
          <p:cNvSpPr/>
          <p:nvPr/>
        </p:nvSpPr>
        <p:spPr>
          <a:xfrm>
            <a:off x="5713027" y="1218573"/>
            <a:ext cx="1483054" cy="139687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704AEB1-B8FB-4B0F-9B03-C36C700F975C}"/>
              </a:ext>
            </a:extLst>
          </p:cNvPr>
          <p:cNvSpPr txBox="1"/>
          <p:nvPr/>
        </p:nvSpPr>
        <p:spPr>
          <a:xfrm>
            <a:off x="3446503" y="1418169"/>
            <a:ext cx="147668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i-FI" i="1"/>
              <a:t>Løjtnant</a:t>
            </a:r>
            <a:br>
              <a:rPr lang="fi-FI"/>
            </a:br>
            <a:r>
              <a:rPr lang="fi-FI"/>
              <a:t>Senior Leader</a:t>
            </a:r>
            <a:br>
              <a:rPr lang="fi-FI"/>
            </a:br>
            <a:r>
              <a:rPr lang="fi-FI"/>
              <a:t>Pistol</a:t>
            </a:r>
            <a:endParaRPr lang="fi-FI" sz="360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703973A-6FBA-4C08-B524-D1CB7FE746E7}"/>
              </a:ext>
            </a:extLst>
          </p:cNvPr>
          <p:cNvSpPr txBox="1"/>
          <p:nvPr/>
        </p:nvSpPr>
        <p:spPr>
          <a:xfrm>
            <a:off x="5699260" y="1375386"/>
            <a:ext cx="150985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i="1"/>
              <a:t>Platon Sergent </a:t>
            </a:r>
            <a:r>
              <a:rPr lang="fi-FI"/>
              <a:t>Senior Leader</a:t>
            </a:r>
            <a:br>
              <a:rPr lang="fi-FI"/>
            </a:br>
            <a:r>
              <a:rPr lang="fi-FI"/>
              <a:t>Rifle</a:t>
            </a:r>
            <a:endParaRPr lang="fi-FI" sz="3600"/>
          </a:p>
        </p:txBody>
      </p:sp>
      <p:sp>
        <p:nvSpPr>
          <p:cNvPr id="188" name="Rectangle 187">
            <a:extLst>
              <a:ext uri="{FF2B5EF4-FFF2-40B4-BE49-F238E27FC236}">
                <a16:creationId xmlns:a16="http://schemas.microsoft.com/office/drawing/2014/main" id="{B0C03C09-DDA9-4E30-8BA1-54515F6BBB91}"/>
              </a:ext>
            </a:extLst>
          </p:cNvPr>
          <p:cNvSpPr/>
          <p:nvPr/>
        </p:nvSpPr>
        <p:spPr>
          <a:xfrm>
            <a:off x="5068741" y="1247763"/>
            <a:ext cx="352425" cy="36929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89" name="TextBox 188">
            <a:extLst>
              <a:ext uri="{FF2B5EF4-FFF2-40B4-BE49-F238E27FC236}">
                <a16:creationId xmlns:a16="http://schemas.microsoft.com/office/drawing/2014/main" id="{CD58D35A-A5FD-4FAD-962F-8787A24F90A6}"/>
              </a:ext>
            </a:extLst>
          </p:cNvPr>
          <p:cNvSpPr txBox="1"/>
          <p:nvPr/>
        </p:nvSpPr>
        <p:spPr>
          <a:xfrm>
            <a:off x="5088894" y="1244222"/>
            <a:ext cx="2762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G</a:t>
            </a:r>
          </a:p>
        </p:txBody>
      </p:sp>
      <p:sp>
        <p:nvSpPr>
          <p:cNvPr id="190" name="Rectangle 189">
            <a:extLst>
              <a:ext uri="{FF2B5EF4-FFF2-40B4-BE49-F238E27FC236}">
                <a16:creationId xmlns:a16="http://schemas.microsoft.com/office/drawing/2014/main" id="{BBA0CF30-AA88-4426-A1B0-E10C0937E69E}"/>
              </a:ext>
            </a:extLst>
          </p:cNvPr>
          <p:cNvSpPr/>
          <p:nvPr/>
        </p:nvSpPr>
        <p:spPr>
          <a:xfrm>
            <a:off x="5080323" y="1723013"/>
            <a:ext cx="352425" cy="36929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91" name="TextBox 190">
            <a:extLst>
              <a:ext uri="{FF2B5EF4-FFF2-40B4-BE49-F238E27FC236}">
                <a16:creationId xmlns:a16="http://schemas.microsoft.com/office/drawing/2014/main" id="{5BBA08A9-A9F9-4CB5-A812-3D76C50D1E20}"/>
              </a:ext>
            </a:extLst>
          </p:cNvPr>
          <p:cNvSpPr txBox="1"/>
          <p:nvPr/>
        </p:nvSpPr>
        <p:spPr>
          <a:xfrm>
            <a:off x="5100476" y="1719472"/>
            <a:ext cx="2762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G</a:t>
            </a:r>
          </a:p>
        </p:txBody>
      </p:sp>
      <p:sp>
        <p:nvSpPr>
          <p:cNvPr id="192" name="Rectangle 191">
            <a:extLst>
              <a:ext uri="{FF2B5EF4-FFF2-40B4-BE49-F238E27FC236}">
                <a16:creationId xmlns:a16="http://schemas.microsoft.com/office/drawing/2014/main" id="{E67EC93B-19BF-4373-A148-94674F56B68A}"/>
              </a:ext>
            </a:extLst>
          </p:cNvPr>
          <p:cNvSpPr/>
          <p:nvPr/>
        </p:nvSpPr>
        <p:spPr>
          <a:xfrm>
            <a:off x="5080323" y="2190373"/>
            <a:ext cx="352425" cy="36929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93" name="TextBox 192">
            <a:extLst>
              <a:ext uri="{FF2B5EF4-FFF2-40B4-BE49-F238E27FC236}">
                <a16:creationId xmlns:a16="http://schemas.microsoft.com/office/drawing/2014/main" id="{1BA3D026-DBDE-4029-BD12-4DFDE2131062}"/>
              </a:ext>
            </a:extLst>
          </p:cNvPr>
          <p:cNvSpPr txBox="1"/>
          <p:nvPr/>
        </p:nvSpPr>
        <p:spPr>
          <a:xfrm>
            <a:off x="5100476" y="2186832"/>
            <a:ext cx="2762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G</a:t>
            </a:r>
          </a:p>
        </p:txBody>
      </p:sp>
      <p:sp>
        <p:nvSpPr>
          <p:cNvPr id="248" name="TextBox 247">
            <a:extLst>
              <a:ext uri="{FF2B5EF4-FFF2-40B4-BE49-F238E27FC236}">
                <a16:creationId xmlns:a16="http://schemas.microsoft.com/office/drawing/2014/main" id="{801882DB-DCCB-43B5-9660-6D287943AF65}"/>
              </a:ext>
            </a:extLst>
          </p:cNvPr>
          <p:cNvSpPr txBox="1"/>
          <p:nvPr/>
        </p:nvSpPr>
        <p:spPr>
          <a:xfrm>
            <a:off x="952186" y="12854530"/>
            <a:ext cx="156787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800"/>
              <a:t>LMG</a:t>
            </a:r>
            <a:r>
              <a:rPr lang="fi-FI" sz="2400"/>
              <a:t> </a:t>
            </a:r>
            <a:br>
              <a:rPr lang="fi-FI" sz="2400"/>
            </a:br>
            <a:r>
              <a:rPr lang="fi-FI" sz="2800"/>
              <a:t>Section</a:t>
            </a:r>
            <a:endParaRPr lang="fi-FI" sz="2400"/>
          </a:p>
        </p:txBody>
      </p:sp>
      <p:sp>
        <p:nvSpPr>
          <p:cNvPr id="249" name="Oval 248">
            <a:extLst>
              <a:ext uri="{FF2B5EF4-FFF2-40B4-BE49-F238E27FC236}">
                <a16:creationId xmlns:a16="http://schemas.microsoft.com/office/drawing/2014/main" id="{24B88D38-E2BA-44EC-8B3D-8EADBE99256E}"/>
              </a:ext>
            </a:extLst>
          </p:cNvPr>
          <p:cNvSpPr/>
          <p:nvPr/>
        </p:nvSpPr>
        <p:spPr>
          <a:xfrm>
            <a:off x="2476936" y="12692936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250" name="Oval 249">
            <a:extLst>
              <a:ext uri="{FF2B5EF4-FFF2-40B4-BE49-F238E27FC236}">
                <a16:creationId xmlns:a16="http://schemas.microsoft.com/office/drawing/2014/main" id="{A49BAAFF-037E-4D38-82DC-EE8A5BA964C0}"/>
              </a:ext>
            </a:extLst>
          </p:cNvPr>
          <p:cNvSpPr/>
          <p:nvPr/>
        </p:nvSpPr>
        <p:spPr>
          <a:xfrm>
            <a:off x="5517205" y="12723737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253" name="TextBox 252">
            <a:extLst>
              <a:ext uri="{FF2B5EF4-FFF2-40B4-BE49-F238E27FC236}">
                <a16:creationId xmlns:a16="http://schemas.microsoft.com/office/drawing/2014/main" id="{184B1689-2578-4A05-BD4E-A90A213E6660}"/>
              </a:ext>
            </a:extLst>
          </p:cNvPr>
          <p:cNvSpPr txBox="1"/>
          <p:nvPr/>
        </p:nvSpPr>
        <p:spPr>
          <a:xfrm>
            <a:off x="2486386" y="12939106"/>
            <a:ext cx="13800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i="1"/>
              <a:t>Korporal</a:t>
            </a:r>
            <a:br>
              <a:rPr lang="fi-FI" sz="1600" i="1"/>
            </a:br>
            <a:r>
              <a:rPr lang="fi-FI" sz="1600"/>
              <a:t>Junior Leader</a:t>
            </a:r>
            <a:br>
              <a:rPr lang="fi-FI" sz="1600"/>
            </a:br>
            <a:r>
              <a:rPr lang="fi-FI" sz="1600"/>
              <a:t>Rifle</a:t>
            </a:r>
            <a:endParaRPr lang="fi-FI" sz="3200"/>
          </a:p>
        </p:txBody>
      </p:sp>
      <p:sp>
        <p:nvSpPr>
          <p:cNvPr id="257" name="Oval 256">
            <a:extLst>
              <a:ext uri="{FF2B5EF4-FFF2-40B4-BE49-F238E27FC236}">
                <a16:creationId xmlns:a16="http://schemas.microsoft.com/office/drawing/2014/main" id="{7E8859C7-1CA9-490E-8133-CC670A65F21C}"/>
              </a:ext>
            </a:extLst>
          </p:cNvPr>
          <p:cNvSpPr/>
          <p:nvPr/>
        </p:nvSpPr>
        <p:spPr>
          <a:xfrm>
            <a:off x="9866579" y="14036483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258" name="TextBox 257">
            <a:extLst>
              <a:ext uri="{FF2B5EF4-FFF2-40B4-BE49-F238E27FC236}">
                <a16:creationId xmlns:a16="http://schemas.microsoft.com/office/drawing/2014/main" id="{9455A335-8947-4288-AD5F-1208AA143461}"/>
              </a:ext>
            </a:extLst>
          </p:cNvPr>
          <p:cNvSpPr txBox="1"/>
          <p:nvPr/>
        </p:nvSpPr>
        <p:spPr>
          <a:xfrm>
            <a:off x="5665296" y="12956373"/>
            <a:ext cx="9709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Gunner’s</a:t>
            </a:r>
            <a:br>
              <a:rPr lang="fi-FI" sz="1600"/>
            </a:br>
            <a:r>
              <a:rPr lang="fi-FI" sz="1600"/>
              <a:t>AssistantRifle</a:t>
            </a:r>
            <a:endParaRPr lang="fi-FI" sz="3200"/>
          </a:p>
        </p:txBody>
      </p:sp>
      <p:sp>
        <p:nvSpPr>
          <p:cNvPr id="259" name="Oval 258">
            <a:extLst>
              <a:ext uri="{FF2B5EF4-FFF2-40B4-BE49-F238E27FC236}">
                <a16:creationId xmlns:a16="http://schemas.microsoft.com/office/drawing/2014/main" id="{7B81C12F-19B9-46C3-8968-502C7F8C0D41}"/>
              </a:ext>
            </a:extLst>
          </p:cNvPr>
          <p:cNvSpPr/>
          <p:nvPr/>
        </p:nvSpPr>
        <p:spPr>
          <a:xfrm>
            <a:off x="4051273" y="14059423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260" name="Oval 259">
            <a:extLst>
              <a:ext uri="{FF2B5EF4-FFF2-40B4-BE49-F238E27FC236}">
                <a16:creationId xmlns:a16="http://schemas.microsoft.com/office/drawing/2014/main" id="{286F25F8-0A91-45A6-B632-82C2FC3B319D}"/>
              </a:ext>
            </a:extLst>
          </p:cNvPr>
          <p:cNvSpPr/>
          <p:nvPr/>
        </p:nvSpPr>
        <p:spPr>
          <a:xfrm>
            <a:off x="5533211" y="14059423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261" name="Oval 260">
            <a:extLst>
              <a:ext uri="{FF2B5EF4-FFF2-40B4-BE49-F238E27FC236}">
                <a16:creationId xmlns:a16="http://schemas.microsoft.com/office/drawing/2014/main" id="{52E7653A-B10E-4E3F-9E85-40E8B6DD11D0}"/>
              </a:ext>
            </a:extLst>
          </p:cNvPr>
          <p:cNvSpPr/>
          <p:nvPr/>
        </p:nvSpPr>
        <p:spPr>
          <a:xfrm>
            <a:off x="8427652" y="14044391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263" name="TextBox 262">
            <a:extLst>
              <a:ext uri="{FF2B5EF4-FFF2-40B4-BE49-F238E27FC236}">
                <a16:creationId xmlns:a16="http://schemas.microsoft.com/office/drawing/2014/main" id="{56671749-2754-4C3F-B569-C907B5A5CDBC}"/>
              </a:ext>
            </a:extLst>
          </p:cNvPr>
          <p:cNvSpPr txBox="1"/>
          <p:nvPr/>
        </p:nvSpPr>
        <p:spPr>
          <a:xfrm>
            <a:off x="4153313" y="14514290"/>
            <a:ext cx="106507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Rifleman</a:t>
            </a:r>
            <a:endParaRPr lang="fi-FI" sz="3200"/>
          </a:p>
        </p:txBody>
      </p:sp>
      <p:sp>
        <p:nvSpPr>
          <p:cNvPr id="264" name="TextBox 263">
            <a:extLst>
              <a:ext uri="{FF2B5EF4-FFF2-40B4-BE49-F238E27FC236}">
                <a16:creationId xmlns:a16="http://schemas.microsoft.com/office/drawing/2014/main" id="{360A3247-F340-46B2-883D-3BF4F29C674A}"/>
              </a:ext>
            </a:extLst>
          </p:cNvPr>
          <p:cNvSpPr txBox="1"/>
          <p:nvPr/>
        </p:nvSpPr>
        <p:spPr>
          <a:xfrm>
            <a:off x="8590644" y="14549165"/>
            <a:ext cx="9600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Rifleman</a:t>
            </a:r>
            <a:endParaRPr lang="fi-FI" sz="3200"/>
          </a:p>
        </p:txBody>
      </p:sp>
      <p:sp>
        <p:nvSpPr>
          <p:cNvPr id="266" name="Oval 265">
            <a:extLst>
              <a:ext uri="{FF2B5EF4-FFF2-40B4-BE49-F238E27FC236}">
                <a16:creationId xmlns:a16="http://schemas.microsoft.com/office/drawing/2014/main" id="{906A80E9-73DC-4480-8690-F75311269B77}"/>
              </a:ext>
            </a:extLst>
          </p:cNvPr>
          <p:cNvSpPr/>
          <p:nvPr/>
        </p:nvSpPr>
        <p:spPr>
          <a:xfrm>
            <a:off x="7001183" y="14033479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267" name="TextBox 266">
            <a:extLst>
              <a:ext uri="{FF2B5EF4-FFF2-40B4-BE49-F238E27FC236}">
                <a16:creationId xmlns:a16="http://schemas.microsoft.com/office/drawing/2014/main" id="{2B18DB10-D4E1-4326-8B41-FA9B915CD8EF}"/>
              </a:ext>
            </a:extLst>
          </p:cNvPr>
          <p:cNvSpPr txBox="1"/>
          <p:nvPr/>
        </p:nvSpPr>
        <p:spPr>
          <a:xfrm>
            <a:off x="7187908" y="14538253"/>
            <a:ext cx="98697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Rifleman</a:t>
            </a:r>
            <a:endParaRPr lang="fi-FI" sz="3200"/>
          </a:p>
        </p:txBody>
      </p:sp>
      <p:sp>
        <p:nvSpPr>
          <p:cNvPr id="268" name="TextBox 267">
            <a:extLst>
              <a:ext uri="{FF2B5EF4-FFF2-40B4-BE49-F238E27FC236}">
                <a16:creationId xmlns:a16="http://schemas.microsoft.com/office/drawing/2014/main" id="{BBC14153-0501-4959-8845-8D6B2A41ADDA}"/>
              </a:ext>
            </a:extLst>
          </p:cNvPr>
          <p:cNvSpPr txBox="1"/>
          <p:nvPr/>
        </p:nvSpPr>
        <p:spPr>
          <a:xfrm>
            <a:off x="5687663" y="14517961"/>
            <a:ext cx="101429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Rifleman</a:t>
            </a:r>
            <a:endParaRPr lang="fi-FI" sz="3200"/>
          </a:p>
        </p:txBody>
      </p:sp>
      <p:sp>
        <p:nvSpPr>
          <p:cNvPr id="269" name="Rectangle 268">
            <a:extLst>
              <a:ext uri="{FF2B5EF4-FFF2-40B4-BE49-F238E27FC236}">
                <a16:creationId xmlns:a16="http://schemas.microsoft.com/office/drawing/2014/main" id="{5AF13FBA-2782-4E51-AD31-19D3EB064AC3}"/>
              </a:ext>
            </a:extLst>
          </p:cNvPr>
          <p:cNvSpPr/>
          <p:nvPr/>
        </p:nvSpPr>
        <p:spPr>
          <a:xfrm>
            <a:off x="1164328" y="14170122"/>
            <a:ext cx="365732" cy="38286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70" name="TextBox 269">
            <a:extLst>
              <a:ext uri="{FF2B5EF4-FFF2-40B4-BE49-F238E27FC236}">
                <a16:creationId xmlns:a16="http://schemas.microsoft.com/office/drawing/2014/main" id="{E2BE3D9A-F460-4006-A7A0-9E2390B65820}"/>
              </a:ext>
            </a:extLst>
          </p:cNvPr>
          <p:cNvSpPr txBox="1"/>
          <p:nvPr/>
        </p:nvSpPr>
        <p:spPr>
          <a:xfrm>
            <a:off x="1174913" y="14183131"/>
            <a:ext cx="2762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G</a:t>
            </a:r>
          </a:p>
        </p:txBody>
      </p:sp>
      <p:sp>
        <p:nvSpPr>
          <p:cNvPr id="271" name="Oval 270">
            <a:extLst>
              <a:ext uri="{FF2B5EF4-FFF2-40B4-BE49-F238E27FC236}">
                <a16:creationId xmlns:a16="http://schemas.microsoft.com/office/drawing/2014/main" id="{B502ACD9-4151-4F82-A9EF-99C54F000182}"/>
              </a:ext>
            </a:extLst>
          </p:cNvPr>
          <p:cNvSpPr/>
          <p:nvPr/>
        </p:nvSpPr>
        <p:spPr>
          <a:xfrm>
            <a:off x="2455952" y="14038192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272" name="TextBox 271">
            <a:extLst>
              <a:ext uri="{FF2B5EF4-FFF2-40B4-BE49-F238E27FC236}">
                <a16:creationId xmlns:a16="http://schemas.microsoft.com/office/drawing/2014/main" id="{D68337DF-10B9-4707-A9CE-F1345485FD55}"/>
              </a:ext>
            </a:extLst>
          </p:cNvPr>
          <p:cNvSpPr txBox="1"/>
          <p:nvPr/>
        </p:nvSpPr>
        <p:spPr>
          <a:xfrm>
            <a:off x="10061419" y="14550506"/>
            <a:ext cx="9863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Rifleman</a:t>
            </a:r>
            <a:endParaRPr lang="fi-FI" sz="3200"/>
          </a:p>
        </p:txBody>
      </p:sp>
      <p:sp>
        <p:nvSpPr>
          <p:cNvPr id="273" name="Oval 272">
            <a:extLst>
              <a:ext uri="{FF2B5EF4-FFF2-40B4-BE49-F238E27FC236}">
                <a16:creationId xmlns:a16="http://schemas.microsoft.com/office/drawing/2014/main" id="{BE051874-4A7E-40A9-9A07-D963A1E4AA55}"/>
              </a:ext>
            </a:extLst>
          </p:cNvPr>
          <p:cNvSpPr/>
          <p:nvPr/>
        </p:nvSpPr>
        <p:spPr>
          <a:xfrm>
            <a:off x="4051273" y="12714966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B6D0C26B-E92E-4BC2-8F0B-CF676AEC07DF}"/>
              </a:ext>
            </a:extLst>
          </p:cNvPr>
          <p:cNvSpPr txBox="1"/>
          <p:nvPr/>
        </p:nvSpPr>
        <p:spPr>
          <a:xfrm>
            <a:off x="3235107" y="2264190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A4</a:t>
            </a:r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6E7CFF10-05B2-494F-9CC4-28F8A136F513}"/>
              </a:ext>
            </a:extLst>
          </p:cNvPr>
          <p:cNvSpPr txBox="1"/>
          <p:nvPr/>
        </p:nvSpPr>
        <p:spPr>
          <a:xfrm>
            <a:off x="5575707" y="2297657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A4</a:t>
            </a: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ADAB4E76-CF12-4E06-AE60-8358CE18F32C}"/>
              </a:ext>
            </a:extLst>
          </p:cNvPr>
          <p:cNvSpPr txBox="1"/>
          <p:nvPr/>
        </p:nvSpPr>
        <p:spPr>
          <a:xfrm>
            <a:off x="3588331" y="12648792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A3</a:t>
            </a:r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6EC2A986-1C94-49E0-946B-492FC7702B47}"/>
              </a:ext>
            </a:extLst>
          </p:cNvPr>
          <p:cNvSpPr txBox="1"/>
          <p:nvPr/>
        </p:nvSpPr>
        <p:spPr>
          <a:xfrm>
            <a:off x="11321148" y="12693658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A2</a:t>
            </a:r>
          </a:p>
        </p:txBody>
      </p:sp>
      <p:sp>
        <p:nvSpPr>
          <p:cNvPr id="146" name="TextBox 145">
            <a:extLst>
              <a:ext uri="{FF2B5EF4-FFF2-40B4-BE49-F238E27FC236}">
                <a16:creationId xmlns:a16="http://schemas.microsoft.com/office/drawing/2014/main" id="{0ED09F8B-3C70-445D-A97B-68CE88E5935C}"/>
              </a:ext>
            </a:extLst>
          </p:cNvPr>
          <p:cNvSpPr txBox="1"/>
          <p:nvPr/>
        </p:nvSpPr>
        <p:spPr>
          <a:xfrm>
            <a:off x="6968026" y="2291748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CI3</a:t>
            </a:r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id="{3BFE5B7E-B397-48BE-B8F9-21166D8F01CE}"/>
              </a:ext>
            </a:extLst>
          </p:cNvPr>
          <p:cNvSpPr txBox="1"/>
          <p:nvPr/>
        </p:nvSpPr>
        <p:spPr>
          <a:xfrm>
            <a:off x="4631097" y="2284708"/>
            <a:ext cx="595643" cy="3692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CI3</a:t>
            </a:r>
          </a:p>
        </p:txBody>
      </p:sp>
      <p:sp>
        <p:nvSpPr>
          <p:cNvPr id="151" name="TextBox 150">
            <a:extLst>
              <a:ext uri="{FF2B5EF4-FFF2-40B4-BE49-F238E27FC236}">
                <a16:creationId xmlns:a16="http://schemas.microsoft.com/office/drawing/2014/main" id="{DF46C4AE-6CA2-4680-9DA4-FB52E04F97AB}"/>
              </a:ext>
            </a:extLst>
          </p:cNvPr>
          <p:cNvSpPr txBox="1"/>
          <p:nvPr/>
        </p:nvSpPr>
        <p:spPr>
          <a:xfrm>
            <a:off x="3533686" y="13623970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CI2</a:t>
            </a:r>
          </a:p>
        </p:txBody>
      </p:sp>
      <p:sp>
        <p:nvSpPr>
          <p:cNvPr id="154" name="TextBox 153">
            <a:extLst>
              <a:ext uri="{FF2B5EF4-FFF2-40B4-BE49-F238E27FC236}">
                <a16:creationId xmlns:a16="http://schemas.microsoft.com/office/drawing/2014/main" id="{6FB0571A-BA3B-4084-9287-D382E8379514}"/>
              </a:ext>
            </a:extLst>
          </p:cNvPr>
          <p:cNvSpPr txBox="1"/>
          <p:nvPr/>
        </p:nvSpPr>
        <p:spPr>
          <a:xfrm>
            <a:off x="3303547" y="1183087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9”</a:t>
            </a:r>
          </a:p>
        </p:txBody>
      </p:sp>
      <p:sp>
        <p:nvSpPr>
          <p:cNvPr id="155" name="TextBox 154">
            <a:extLst>
              <a:ext uri="{FF2B5EF4-FFF2-40B4-BE49-F238E27FC236}">
                <a16:creationId xmlns:a16="http://schemas.microsoft.com/office/drawing/2014/main" id="{E21900BC-E7C5-436E-B686-EF9F31392BAB}"/>
              </a:ext>
            </a:extLst>
          </p:cNvPr>
          <p:cNvSpPr txBox="1"/>
          <p:nvPr/>
        </p:nvSpPr>
        <p:spPr>
          <a:xfrm>
            <a:off x="5611368" y="1197035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9”</a:t>
            </a:r>
          </a:p>
        </p:txBody>
      </p:sp>
      <p:sp>
        <p:nvSpPr>
          <p:cNvPr id="157" name="TextBox 156">
            <a:extLst>
              <a:ext uri="{FF2B5EF4-FFF2-40B4-BE49-F238E27FC236}">
                <a16:creationId xmlns:a16="http://schemas.microsoft.com/office/drawing/2014/main" id="{DEEF18DE-1347-4BBC-A1FE-9CC1588DA358}"/>
              </a:ext>
            </a:extLst>
          </p:cNvPr>
          <p:cNvSpPr txBox="1"/>
          <p:nvPr/>
        </p:nvSpPr>
        <p:spPr>
          <a:xfrm>
            <a:off x="2301642" y="12626257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6”</a:t>
            </a:r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4F1E9917-E3A0-4ADA-AB82-93E2F62BC116}"/>
              </a:ext>
            </a:extLst>
          </p:cNvPr>
          <p:cNvSpPr txBox="1"/>
          <p:nvPr/>
        </p:nvSpPr>
        <p:spPr>
          <a:xfrm>
            <a:off x="10206822" y="735163"/>
            <a:ext cx="12081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>
                <a:solidFill>
                  <a:schemeClr val="bg1"/>
                </a:solidFill>
              </a:rPr>
              <a:t>Deploy: 4”</a:t>
            </a:r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4E669A58-844E-4299-90C7-F8CDEE00172D}"/>
              </a:ext>
            </a:extLst>
          </p:cNvPr>
          <p:cNvSpPr txBox="1"/>
          <p:nvPr/>
        </p:nvSpPr>
        <p:spPr>
          <a:xfrm>
            <a:off x="730688" y="15338916"/>
            <a:ext cx="107705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Koncentreret ild: Leader uses 2 CI. Targets in Effective Range are treated as Close Range</a:t>
            </a:r>
            <a:br>
              <a:rPr lang="fi-FI"/>
            </a:br>
            <a:r>
              <a:rPr lang="fi-FI"/>
              <a:t>Fløjte kommandoer: </a:t>
            </a:r>
            <a:r>
              <a:rPr lang="en-US"/>
              <a:t>Command range increased by 3” when the sections or teams are stationary and within LoS</a:t>
            </a:r>
            <a:endParaRPr lang="fi-FI"/>
          </a:p>
        </p:txBody>
      </p:sp>
      <p:sp>
        <p:nvSpPr>
          <p:cNvPr id="254" name="TextBox 253">
            <a:extLst>
              <a:ext uri="{FF2B5EF4-FFF2-40B4-BE49-F238E27FC236}">
                <a16:creationId xmlns:a16="http://schemas.microsoft.com/office/drawing/2014/main" id="{7F6E36B9-E0F3-4CA8-9034-9711B46E5B0A}"/>
              </a:ext>
            </a:extLst>
          </p:cNvPr>
          <p:cNvSpPr txBox="1"/>
          <p:nvPr/>
        </p:nvSpPr>
        <p:spPr>
          <a:xfrm>
            <a:off x="4122113" y="13039195"/>
            <a:ext cx="11989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LMG</a:t>
            </a:r>
            <a:br>
              <a:rPr lang="fi-FI" sz="1600"/>
            </a:br>
            <a:r>
              <a:rPr lang="fi-FI" sz="1600"/>
              <a:t>Gunner</a:t>
            </a:r>
            <a:endParaRPr lang="fi-FI" sz="3200"/>
          </a:p>
        </p:txBody>
      </p:sp>
      <p:sp>
        <p:nvSpPr>
          <p:cNvPr id="160" name="Rectangle 159">
            <a:extLst>
              <a:ext uri="{FF2B5EF4-FFF2-40B4-BE49-F238E27FC236}">
                <a16:creationId xmlns:a16="http://schemas.microsoft.com/office/drawing/2014/main" id="{9052277B-E3B6-4CAA-AE4D-BD35B4666A3C}"/>
              </a:ext>
            </a:extLst>
          </p:cNvPr>
          <p:cNvSpPr/>
          <p:nvPr/>
        </p:nvSpPr>
        <p:spPr>
          <a:xfrm>
            <a:off x="1672272" y="14170121"/>
            <a:ext cx="365732" cy="38286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FC130DF6-B77F-4172-8ECF-1690824A05E5}"/>
              </a:ext>
            </a:extLst>
          </p:cNvPr>
          <p:cNvSpPr txBox="1"/>
          <p:nvPr/>
        </p:nvSpPr>
        <p:spPr>
          <a:xfrm>
            <a:off x="1701779" y="14176889"/>
            <a:ext cx="2762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G</a:t>
            </a:r>
          </a:p>
        </p:txBody>
      </p:sp>
      <p:sp>
        <p:nvSpPr>
          <p:cNvPr id="255" name="TextBox 254">
            <a:extLst>
              <a:ext uri="{FF2B5EF4-FFF2-40B4-BE49-F238E27FC236}">
                <a16:creationId xmlns:a16="http://schemas.microsoft.com/office/drawing/2014/main" id="{BFAA5FE0-C264-4F94-A4B7-DCDF79246B20}"/>
              </a:ext>
            </a:extLst>
          </p:cNvPr>
          <p:cNvSpPr txBox="1"/>
          <p:nvPr/>
        </p:nvSpPr>
        <p:spPr>
          <a:xfrm>
            <a:off x="2530862" y="14110557"/>
            <a:ext cx="115042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Grenadier</a:t>
            </a:r>
            <a:br>
              <a:rPr lang="fi-FI" sz="1600"/>
            </a:br>
            <a:r>
              <a:rPr lang="fi-FI" sz="1600"/>
              <a:t>Rifle and Hand Grenades</a:t>
            </a:r>
            <a:endParaRPr lang="fi-FI" sz="3200"/>
          </a:p>
        </p:txBody>
      </p:sp>
      <p:sp>
        <p:nvSpPr>
          <p:cNvPr id="166" name="TextBox 165">
            <a:extLst>
              <a:ext uri="{FF2B5EF4-FFF2-40B4-BE49-F238E27FC236}">
                <a16:creationId xmlns:a16="http://schemas.microsoft.com/office/drawing/2014/main" id="{7C4207F1-88F1-4A97-9710-969CB165D6E7}"/>
              </a:ext>
            </a:extLst>
          </p:cNvPr>
          <p:cNvSpPr txBox="1"/>
          <p:nvPr/>
        </p:nvSpPr>
        <p:spPr>
          <a:xfrm>
            <a:off x="10869364" y="12693658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A1</a:t>
            </a:r>
          </a:p>
        </p:txBody>
      </p:sp>
      <p:sp>
        <p:nvSpPr>
          <p:cNvPr id="167" name="TextBox 166">
            <a:extLst>
              <a:ext uri="{FF2B5EF4-FFF2-40B4-BE49-F238E27FC236}">
                <a16:creationId xmlns:a16="http://schemas.microsoft.com/office/drawing/2014/main" id="{01D813B2-2CCB-406D-8FD9-F9851B300CFA}"/>
              </a:ext>
            </a:extLst>
          </p:cNvPr>
          <p:cNvSpPr txBox="1"/>
          <p:nvPr/>
        </p:nvSpPr>
        <p:spPr>
          <a:xfrm>
            <a:off x="10904385" y="14004519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A1</a:t>
            </a:r>
          </a:p>
        </p:txBody>
      </p:sp>
      <p:sp>
        <p:nvSpPr>
          <p:cNvPr id="168" name="TextBox 167">
            <a:extLst>
              <a:ext uri="{FF2B5EF4-FFF2-40B4-BE49-F238E27FC236}">
                <a16:creationId xmlns:a16="http://schemas.microsoft.com/office/drawing/2014/main" id="{E73524FD-E5FA-4160-8285-EADEA7F04633}"/>
              </a:ext>
            </a:extLst>
          </p:cNvPr>
          <p:cNvSpPr txBox="1"/>
          <p:nvPr/>
        </p:nvSpPr>
        <p:spPr>
          <a:xfrm>
            <a:off x="3573479" y="13991655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A1</a:t>
            </a:r>
          </a:p>
        </p:txBody>
      </p:sp>
      <p:sp>
        <p:nvSpPr>
          <p:cNvPr id="171" name="Rectangle 170">
            <a:extLst>
              <a:ext uri="{FF2B5EF4-FFF2-40B4-BE49-F238E27FC236}">
                <a16:creationId xmlns:a16="http://schemas.microsoft.com/office/drawing/2014/main" id="{81F2AFD3-59E2-4E65-8BD9-FB78A1F270C8}"/>
              </a:ext>
            </a:extLst>
          </p:cNvPr>
          <p:cNvSpPr/>
          <p:nvPr/>
        </p:nvSpPr>
        <p:spPr>
          <a:xfrm>
            <a:off x="7407481" y="1247763"/>
            <a:ext cx="352425" cy="36929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72" name="TextBox 171">
            <a:extLst>
              <a:ext uri="{FF2B5EF4-FFF2-40B4-BE49-F238E27FC236}">
                <a16:creationId xmlns:a16="http://schemas.microsoft.com/office/drawing/2014/main" id="{28E61AE6-A0A4-435B-BFEC-6DB1FDDADD7B}"/>
              </a:ext>
            </a:extLst>
          </p:cNvPr>
          <p:cNvSpPr txBox="1"/>
          <p:nvPr/>
        </p:nvSpPr>
        <p:spPr>
          <a:xfrm>
            <a:off x="7427634" y="1244222"/>
            <a:ext cx="2762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G</a:t>
            </a:r>
          </a:p>
        </p:txBody>
      </p:sp>
      <p:sp>
        <p:nvSpPr>
          <p:cNvPr id="173" name="Rectangle 172">
            <a:extLst>
              <a:ext uri="{FF2B5EF4-FFF2-40B4-BE49-F238E27FC236}">
                <a16:creationId xmlns:a16="http://schemas.microsoft.com/office/drawing/2014/main" id="{472EC7A9-BFFA-4E63-A141-919E66209D8F}"/>
              </a:ext>
            </a:extLst>
          </p:cNvPr>
          <p:cNvSpPr/>
          <p:nvPr/>
        </p:nvSpPr>
        <p:spPr>
          <a:xfrm>
            <a:off x="7419063" y="1723013"/>
            <a:ext cx="352425" cy="36929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74" name="TextBox 173">
            <a:extLst>
              <a:ext uri="{FF2B5EF4-FFF2-40B4-BE49-F238E27FC236}">
                <a16:creationId xmlns:a16="http://schemas.microsoft.com/office/drawing/2014/main" id="{FAFB30A2-2B6A-46B1-ACEA-AEC34C8D32EB}"/>
              </a:ext>
            </a:extLst>
          </p:cNvPr>
          <p:cNvSpPr txBox="1"/>
          <p:nvPr/>
        </p:nvSpPr>
        <p:spPr>
          <a:xfrm>
            <a:off x="7439216" y="1719472"/>
            <a:ext cx="2762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G</a:t>
            </a:r>
          </a:p>
        </p:txBody>
      </p:sp>
      <p:sp>
        <p:nvSpPr>
          <p:cNvPr id="175" name="Rectangle 174">
            <a:extLst>
              <a:ext uri="{FF2B5EF4-FFF2-40B4-BE49-F238E27FC236}">
                <a16:creationId xmlns:a16="http://schemas.microsoft.com/office/drawing/2014/main" id="{F74A6DF4-A5AB-44A3-8A26-3806A508523A}"/>
              </a:ext>
            </a:extLst>
          </p:cNvPr>
          <p:cNvSpPr/>
          <p:nvPr/>
        </p:nvSpPr>
        <p:spPr>
          <a:xfrm>
            <a:off x="7419063" y="2190373"/>
            <a:ext cx="352425" cy="36929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76" name="TextBox 175">
            <a:extLst>
              <a:ext uri="{FF2B5EF4-FFF2-40B4-BE49-F238E27FC236}">
                <a16:creationId xmlns:a16="http://schemas.microsoft.com/office/drawing/2014/main" id="{520FF14E-E560-49D2-AA60-F9F6ECBA9DAB}"/>
              </a:ext>
            </a:extLst>
          </p:cNvPr>
          <p:cNvSpPr txBox="1"/>
          <p:nvPr/>
        </p:nvSpPr>
        <p:spPr>
          <a:xfrm>
            <a:off x="7439216" y="2186832"/>
            <a:ext cx="2762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G</a:t>
            </a:r>
          </a:p>
        </p:txBody>
      </p:sp>
      <p:sp>
        <p:nvSpPr>
          <p:cNvPr id="177" name="Rectangle 176">
            <a:extLst>
              <a:ext uri="{FF2B5EF4-FFF2-40B4-BE49-F238E27FC236}">
                <a16:creationId xmlns:a16="http://schemas.microsoft.com/office/drawing/2014/main" id="{55D2221E-B543-40AB-8581-620F6420F03C}"/>
              </a:ext>
            </a:extLst>
          </p:cNvPr>
          <p:cNvSpPr/>
          <p:nvPr/>
        </p:nvSpPr>
        <p:spPr>
          <a:xfrm>
            <a:off x="3713608" y="2617002"/>
            <a:ext cx="7374852" cy="142942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78" name="Oval 177">
            <a:extLst>
              <a:ext uri="{FF2B5EF4-FFF2-40B4-BE49-F238E27FC236}">
                <a16:creationId xmlns:a16="http://schemas.microsoft.com/office/drawing/2014/main" id="{636E97F3-713A-454E-A6BF-BBA9D0E02410}"/>
              </a:ext>
            </a:extLst>
          </p:cNvPr>
          <p:cNvSpPr/>
          <p:nvPr/>
        </p:nvSpPr>
        <p:spPr>
          <a:xfrm>
            <a:off x="9648442" y="2687963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179" name="Oval 178">
            <a:extLst>
              <a:ext uri="{FF2B5EF4-FFF2-40B4-BE49-F238E27FC236}">
                <a16:creationId xmlns:a16="http://schemas.microsoft.com/office/drawing/2014/main" id="{D377B1BF-2151-4753-87D7-8295F7E9B411}"/>
              </a:ext>
            </a:extLst>
          </p:cNvPr>
          <p:cNvSpPr/>
          <p:nvPr/>
        </p:nvSpPr>
        <p:spPr>
          <a:xfrm>
            <a:off x="3833136" y="2710903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180" name="Oval 179">
            <a:extLst>
              <a:ext uri="{FF2B5EF4-FFF2-40B4-BE49-F238E27FC236}">
                <a16:creationId xmlns:a16="http://schemas.microsoft.com/office/drawing/2014/main" id="{17BD3DBA-27F4-42E5-AAA1-F8572241C90C}"/>
              </a:ext>
            </a:extLst>
          </p:cNvPr>
          <p:cNvSpPr/>
          <p:nvPr/>
        </p:nvSpPr>
        <p:spPr>
          <a:xfrm>
            <a:off x="5315074" y="2710903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181" name="Oval 180">
            <a:extLst>
              <a:ext uri="{FF2B5EF4-FFF2-40B4-BE49-F238E27FC236}">
                <a16:creationId xmlns:a16="http://schemas.microsoft.com/office/drawing/2014/main" id="{D564C5DD-B8F3-49B4-84EC-16B0419073BE}"/>
              </a:ext>
            </a:extLst>
          </p:cNvPr>
          <p:cNvSpPr/>
          <p:nvPr/>
        </p:nvSpPr>
        <p:spPr>
          <a:xfrm>
            <a:off x="8209515" y="2695871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196" name="TextBox 195">
            <a:extLst>
              <a:ext uri="{FF2B5EF4-FFF2-40B4-BE49-F238E27FC236}">
                <a16:creationId xmlns:a16="http://schemas.microsoft.com/office/drawing/2014/main" id="{5E43CF8E-E401-4777-9C6A-4B2EB6CA89A7}"/>
              </a:ext>
            </a:extLst>
          </p:cNvPr>
          <p:cNvSpPr txBox="1"/>
          <p:nvPr/>
        </p:nvSpPr>
        <p:spPr>
          <a:xfrm>
            <a:off x="3954176" y="2940129"/>
            <a:ext cx="106507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Observer</a:t>
            </a:r>
            <a:br>
              <a:rPr lang="fi-FI" sz="1600"/>
            </a:br>
            <a:r>
              <a:rPr lang="fi-FI" sz="1600"/>
              <a:t>Junior Leader</a:t>
            </a:r>
            <a:endParaRPr lang="fi-FI" sz="3200"/>
          </a:p>
        </p:txBody>
      </p:sp>
      <p:sp>
        <p:nvSpPr>
          <p:cNvPr id="198" name="Oval 197">
            <a:extLst>
              <a:ext uri="{FF2B5EF4-FFF2-40B4-BE49-F238E27FC236}">
                <a16:creationId xmlns:a16="http://schemas.microsoft.com/office/drawing/2014/main" id="{617FF9C7-D598-4C69-BC1A-1FBDA238A531}"/>
              </a:ext>
            </a:extLst>
          </p:cNvPr>
          <p:cNvSpPr/>
          <p:nvPr/>
        </p:nvSpPr>
        <p:spPr>
          <a:xfrm>
            <a:off x="6783046" y="2684959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200" name="TextBox 199">
            <a:extLst>
              <a:ext uri="{FF2B5EF4-FFF2-40B4-BE49-F238E27FC236}">
                <a16:creationId xmlns:a16="http://schemas.microsoft.com/office/drawing/2014/main" id="{B214A069-92F5-4FD9-940F-A11BF685DAB8}"/>
              </a:ext>
            </a:extLst>
          </p:cNvPr>
          <p:cNvSpPr txBox="1"/>
          <p:nvPr/>
        </p:nvSpPr>
        <p:spPr>
          <a:xfrm>
            <a:off x="5450153" y="3034557"/>
            <a:ext cx="10142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Rifle Grenadier</a:t>
            </a:r>
            <a:endParaRPr lang="fi-FI" sz="3200"/>
          </a:p>
        </p:txBody>
      </p:sp>
      <p:sp>
        <p:nvSpPr>
          <p:cNvPr id="202" name="TextBox 201">
            <a:extLst>
              <a:ext uri="{FF2B5EF4-FFF2-40B4-BE49-F238E27FC236}">
                <a16:creationId xmlns:a16="http://schemas.microsoft.com/office/drawing/2014/main" id="{F8E5A220-DDC5-4F10-810F-EB71CA24F77C}"/>
              </a:ext>
            </a:extLst>
          </p:cNvPr>
          <p:cNvSpPr txBox="1"/>
          <p:nvPr/>
        </p:nvSpPr>
        <p:spPr>
          <a:xfrm>
            <a:off x="10686248" y="2655999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A1</a:t>
            </a:r>
          </a:p>
        </p:txBody>
      </p:sp>
      <p:sp>
        <p:nvSpPr>
          <p:cNvPr id="207" name="TextBox 206">
            <a:extLst>
              <a:ext uri="{FF2B5EF4-FFF2-40B4-BE49-F238E27FC236}">
                <a16:creationId xmlns:a16="http://schemas.microsoft.com/office/drawing/2014/main" id="{2DB24DAC-F6D5-4295-837C-13A879AAD874}"/>
              </a:ext>
            </a:extLst>
          </p:cNvPr>
          <p:cNvSpPr txBox="1"/>
          <p:nvPr/>
        </p:nvSpPr>
        <p:spPr>
          <a:xfrm>
            <a:off x="6909193" y="3016714"/>
            <a:ext cx="10142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Rifle Grenadier</a:t>
            </a:r>
            <a:endParaRPr lang="fi-FI" sz="3200"/>
          </a:p>
        </p:txBody>
      </p:sp>
      <p:sp>
        <p:nvSpPr>
          <p:cNvPr id="208" name="TextBox 207">
            <a:extLst>
              <a:ext uri="{FF2B5EF4-FFF2-40B4-BE49-F238E27FC236}">
                <a16:creationId xmlns:a16="http://schemas.microsoft.com/office/drawing/2014/main" id="{32FE5AB6-5CB3-41E3-8394-1CA6EE2A8367}"/>
              </a:ext>
            </a:extLst>
          </p:cNvPr>
          <p:cNvSpPr txBox="1"/>
          <p:nvPr/>
        </p:nvSpPr>
        <p:spPr>
          <a:xfrm>
            <a:off x="8362643" y="3016715"/>
            <a:ext cx="10142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Rifle Grenadier</a:t>
            </a:r>
            <a:endParaRPr lang="fi-FI" sz="3200"/>
          </a:p>
        </p:txBody>
      </p:sp>
      <p:sp>
        <p:nvSpPr>
          <p:cNvPr id="209" name="TextBox 208">
            <a:extLst>
              <a:ext uri="{FF2B5EF4-FFF2-40B4-BE49-F238E27FC236}">
                <a16:creationId xmlns:a16="http://schemas.microsoft.com/office/drawing/2014/main" id="{79DAFE50-6CBB-4F49-B779-75E172D90ED6}"/>
              </a:ext>
            </a:extLst>
          </p:cNvPr>
          <p:cNvSpPr txBox="1"/>
          <p:nvPr/>
        </p:nvSpPr>
        <p:spPr>
          <a:xfrm>
            <a:off x="9776162" y="3008036"/>
            <a:ext cx="10142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Rifle Grenadier</a:t>
            </a:r>
            <a:endParaRPr lang="fi-FI" sz="3200"/>
          </a:p>
        </p:txBody>
      </p:sp>
      <p:sp>
        <p:nvSpPr>
          <p:cNvPr id="276" name="TextBox 275">
            <a:extLst>
              <a:ext uri="{FF2B5EF4-FFF2-40B4-BE49-F238E27FC236}">
                <a16:creationId xmlns:a16="http://schemas.microsoft.com/office/drawing/2014/main" id="{87D9F0A3-6E7F-4721-AF64-145C1B8F7FEC}"/>
              </a:ext>
            </a:extLst>
          </p:cNvPr>
          <p:cNvSpPr txBox="1"/>
          <p:nvPr/>
        </p:nvSpPr>
        <p:spPr>
          <a:xfrm>
            <a:off x="3728722" y="2610306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6”</a:t>
            </a:r>
          </a:p>
        </p:txBody>
      </p:sp>
      <p:sp>
        <p:nvSpPr>
          <p:cNvPr id="277" name="TextBox 276">
            <a:extLst>
              <a:ext uri="{FF2B5EF4-FFF2-40B4-BE49-F238E27FC236}">
                <a16:creationId xmlns:a16="http://schemas.microsoft.com/office/drawing/2014/main" id="{675E1515-5096-4FE8-9AA4-C5127AE85CB5}"/>
              </a:ext>
            </a:extLst>
          </p:cNvPr>
          <p:cNvSpPr txBox="1"/>
          <p:nvPr/>
        </p:nvSpPr>
        <p:spPr>
          <a:xfrm>
            <a:off x="4907935" y="2578313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A3</a:t>
            </a:r>
          </a:p>
        </p:txBody>
      </p:sp>
      <p:sp>
        <p:nvSpPr>
          <p:cNvPr id="278" name="TextBox 277">
            <a:extLst>
              <a:ext uri="{FF2B5EF4-FFF2-40B4-BE49-F238E27FC236}">
                <a16:creationId xmlns:a16="http://schemas.microsoft.com/office/drawing/2014/main" id="{68C255EE-5CBE-42D2-9718-5BEDAE7E1716}"/>
              </a:ext>
            </a:extLst>
          </p:cNvPr>
          <p:cNvSpPr txBox="1"/>
          <p:nvPr/>
        </p:nvSpPr>
        <p:spPr>
          <a:xfrm>
            <a:off x="4908695" y="3649144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CI2</a:t>
            </a:r>
          </a:p>
        </p:txBody>
      </p:sp>
      <p:sp>
        <p:nvSpPr>
          <p:cNvPr id="394" name="Rectangle 393">
            <a:extLst>
              <a:ext uri="{FF2B5EF4-FFF2-40B4-BE49-F238E27FC236}">
                <a16:creationId xmlns:a16="http://schemas.microsoft.com/office/drawing/2014/main" id="{15755DCE-B365-4962-A1E6-F54A2269D036}"/>
              </a:ext>
            </a:extLst>
          </p:cNvPr>
          <p:cNvSpPr/>
          <p:nvPr/>
        </p:nvSpPr>
        <p:spPr>
          <a:xfrm>
            <a:off x="843200" y="4214142"/>
            <a:ext cx="10493450" cy="276914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95" name="Rectangle 394">
            <a:extLst>
              <a:ext uri="{FF2B5EF4-FFF2-40B4-BE49-F238E27FC236}">
                <a16:creationId xmlns:a16="http://schemas.microsoft.com/office/drawing/2014/main" id="{30BC3EE6-DC41-4F2A-ACE2-60A01E8FBD84}"/>
              </a:ext>
            </a:extLst>
          </p:cNvPr>
          <p:cNvSpPr/>
          <p:nvPr/>
        </p:nvSpPr>
        <p:spPr>
          <a:xfrm>
            <a:off x="4023756" y="4252973"/>
            <a:ext cx="7293216" cy="131446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96" name="Rectangle 395">
            <a:extLst>
              <a:ext uri="{FF2B5EF4-FFF2-40B4-BE49-F238E27FC236}">
                <a16:creationId xmlns:a16="http://schemas.microsoft.com/office/drawing/2014/main" id="{125AA201-6C6B-4FAD-96E0-8BC5C8DDAF52}"/>
              </a:ext>
            </a:extLst>
          </p:cNvPr>
          <p:cNvSpPr/>
          <p:nvPr/>
        </p:nvSpPr>
        <p:spPr>
          <a:xfrm>
            <a:off x="4023756" y="5613926"/>
            <a:ext cx="7293216" cy="130440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97" name="TextBox 396">
            <a:extLst>
              <a:ext uri="{FF2B5EF4-FFF2-40B4-BE49-F238E27FC236}">
                <a16:creationId xmlns:a16="http://schemas.microsoft.com/office/drawing/2014/main" id="{87127999-85E9-4E88-93F5-545F98BA7DA4}"/>
              </a:ext>
            </a:extLst>
          </p:cNvPr>
          <p:cNvSpPr txBox="1"/>
          <p:nvPr/>
        </p:nvSpPr>
        <p:spPr>
          <a:xfrm>
            <a:off x="983330" y="4445342"/>
            <a:ext cx="156787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800"/>
              <a:t>1st</a:t>
            </a:r>
            <a:r>
              <a:rPr lang="fi-FI" sz="2400"/>
              <a:t> </a:t>
            </a:r>
            <a:br>
              <a:rPr lang="fi-FI" sz="2400"/>
            </a:br>
            <a:r>
              <a:rPr lang="fi-FI" sz="2800"/>
              <a:t>Section</a:t>
            </a:r>
            <a:endParaRPr lang="fi-FI" sz="2400"/>
          </a:p>
        </p:txBody>
      </p:sp>
      <p:sp>
        <p:nvSpPr>
          <p:cNvPr id="398" name="Oval 397">
            <a:extLst>
              <a:ext uri="{FF2B5EF4-FFF2-40B4-BE49-F238E27FC236}">
                <a16:creationId xmlns:a16="http://schemas.microsoft.com/office/drawing/2014/main" id="{C0CBA87D-A084-47AB-BCB7-09CB4A62DCF0}"/>
              </a:ext>
            </a:extLst>
          </p:cNvPr>
          <p:cNvSpPr/>
          <p:nvPr/>
        </p:nvSpPr>
        <p:spPr>
          <a:xfrm>
            <a:off x="2508080" y="4283748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399" name="Oval 398">
            <a:extLst>
              <a:ext uri="{FF2B5EF4-FFF2-40B4-BE49-F238E27FC236}">
                <a16:creationId xmlns:a16="http://schemas.microsoft.com/office/drawing/2014/main" id="{9190CF8E-3295-4565-AF80-F832D0009629}"/>
              </a:ext>
            </a:extLst>
          </p:cNvPr>
          <p:cNvSpPr/>
          <p:nvPr/>
        </p:nvSpPr>
        <p:spPr>
          <a:xfrm>
            <a:off x="5548349" y="4314549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400" name="TextBox 399">
            <a:extLst>
              <a:ext uri="{FF2B5EF4-FFF2-40B4-BE49-F238E27FC236}">
                <a16:creationId xmlns:a16="http://schemas.microsoft.com/office/drawing/2014/main" id="{563808D7-8B0F-4AF3-AA47-D78E2DA16982}"/>
              </a:ext>
            </a:extLst>
          </p:cNvPr>
          <p:cNvSpPr txBox="1"/>
          <p:nvPr/>
        </p:nvSpPr>
        <p:spPr>
          <a:xfrm>
            <a:off x="2517530" y="4529918"/>
            <a:ext cx="13800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i="1"/>
              <a:t>Korporal</a:t>
            </a:r>
            <a:br>
              <a:rPr lang="fi-FI" sz="1600" i="1"/>
            </a:br>
            <a:r>
              <a:rPr lang="fi-FI" sz="1600"/>
              <a:t>Junior Leader</a:t>
            </a:r>
            <a:br>
              <a:rPr lang="fi-FI" sz="1600"/>
            </a:br>
            <a:r>
              <a:rPr lang="fi-FI" sz="1600"/>
              <a:t>Rifle</a:t>
            </a:r>
            <a:endParaRPr lang="fi-FI" sz="3200"/>
          </a:p>
        </p:txBody>
      </p:sp>
      <p:sp>
        <p:nvSpPr>
          <p:cNvPr id="401" name="Oval 400">
            <a:extLst>
              <a:ext uri="{FF2B5EF4-FFF2-40B4-BE49-F238E27FC236}">
                <a16:creationId xmlns:a16="http://schemas.microsoft.com/office/drawing/2014/main" id="{458D028C-CF92-453C-BB8A-6534073F7BFC}"/>
              </a:ext>
            </a:extLst>
          </p:cNvPr>
          <p:cNvSpPr/>
          <p:nvPr/>
        </p:nvSpPr>
        <p:spPr>
          <a:xfrm>
            <a:off x="9897723" y="5627295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402" name="TextBox 401">
            <a:extLst>
              <a:ext uri="{FF2B5EF4-FFF2-40B4-BE49-F238E27FC236}">
                <a16:creationId xmlns:a16="http://schemas.microsoft.com/office/drawing/2014/main" id="{B71C4217-DA94-4D8E-8CC8-046B0268E5E3}"/>
              </a:ext>
            </a:extLst>
          </p:cNvPr>
          <p:cNvSpPr txBox="1"/>
          <p:nvPr/>
        </p:nvSpPr>
        <p:spPr>
          <a:xfrm>
            <a:off x="5696440" y="4547185"/>
            <a:ext cx="9709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Gunner’s</a:t>
            </a:r>
            <a:br>
              <a:rPr lang="fi-FI" sz="1600"/>
            </a:br>
            <a:r>
              <a:rPr lang="fi-FI" sz="1600"/>
              <a:t>AssistantRifle</a:t>
            </a:r>
            <a:endParaRPr lang="fi-FI" sz="3200"/>
          </a:p>
        </p:txBody>
      </p:sp>
      <p:sp>
        <p:nvSpPr>
          <p:cNvPr id="403" name="Oval 402">
            <a:extLst>
              <a:ext uri="{FF2B5EF4-FFF2-40B4-BE49-F238E27FC236}">
                <a16:creationId xmlns:a16="http://schemas.microsoft.com/office/drawing/2014/main" id="{45C67006-AB24-40E1-AC86-D8A784283B06}"/>
              </a:ext>
            </a:extLst>
          </p:cNvPr>
          <p:cNvSpPr/>
          <p:nvPr/>
        </p:nvSpPr>
        <p:spPr>
          <a:xfrm>
            <a:off x="4082417" y="5650235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404" name="Oval 403">
            <a:extLst>
              <a:ext uri="{FF2B5EF4-FFF2-40B4-BE49-F238E27FC236}">
                <a16:creationId xmlns:a16="http://schemas.microsoft.com/office/drawing/2014/main" id="{5B012A30-FF89-4177-8E0E-C0EFA788C557}"/>
              </a:ext>
            </a:extLst>
          </p:cNvPr>
          <p:cNvSpPr/>
          <p:nvPr/>
        </p:nvSpPr>
        <p:spPr>
          <a:xfrm>
            <a:off x="5564355" y="5650235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405" name="Oval 404">
            <a:extLst>
              <a:ext uri="{FF2B5EF4-FFF2-40B4-BE49-F238E27FC236}">
                <a16:creationId xmlns:a16="http://schemas.microsoft.com/office/drawing/2014/main" id="{B20A2B7D-ECC2-4DB8-8779-32A977DF8A14}"/>
              </a:ext>
            </a:extLst>
          </p:cNvPr>
          <p:cNvSpPr/>
          <p:nvPr/>
        </p:nvSpPr>
        <p:spPr>
          <a:xfrm>
            <a:off x="8458796" y="5635203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406" name="TextBox 405">
            <a:extLst>
              <a:ext uri="{FF2B5EF4-FFF2-40B4-BE49-F238E27FC236}">
                <a16:creationId xmlns:a16="http://schemas.microsoft.com/office/drawing/2014/main" id="{9DC2D9A5-05B5-423C-8BAF-BB076A50F70C}"/>
              </a:ext>
            </a:extLst>
          </p:cNvPr>
          <p:cNvSpPr txBox="1"/>
          <p:nvPr/>
        </p:nvSpPr>
        <p:spPr>
          <a:xfrm>
            <a:off x="4184457" y="6105102"/>
            <a:ext cx="106507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Rifleman</a:t>
            </a:r>
            <a:endParaRPr lang="fi-FI" sz="3200"/>
          </a:p>
        </p:txBody>
      </p:sp>
      <p:sp>
        <p:nvSpPr>
          <p:cNvPr id="407" name="TextBox 406">
            <a:extLst>
              <a:ext uri="{FF2B5EF4-FFF2-40B4-BE49-F238E27FC236}">
                <a16:creationId xmlns:a16="http://schemas.microsoft.com/office/drawing/2014/main" id="{F6A22916-D1C3-44A4-8563-9288BD31E107}"/>
              </a:ext>
            </a:extLst>
          </p:cNvPr>
          <p:cNvSpPr txBox="1"/>
          <p:nvPr/>
        </p:nvSpPr>
        <p:spPr>
          <a:xfrm>
            <a:off x="8621788" y="6139977"/>
            <a:ext cx="9600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Rifleman</a:t>
            </a:r>
            <a:endParaRPr lang="fi-FI" sz="3200"/>
          </a:p>
        </p:txBody>
      </p:sp>
      <p:sp>
        <p:nvSpPr>
          <p:cNvPr id="408" name="Oval 407">
            <a:extLst>
              <a:ext uri="{FF2B5EF4-FFF2-40B4-BE49-F238E27FC236}">
                <a16:creationId xmlns:a16="http://schemas.microsoft.com/office/drawing/2014/main" id="{26926E36-9810-4F46-974A-BA9FD1EDB89A}"/>
              </a:ext>
            </a:extLst>
          </p:cNvPr>
          <p:cNvSpPr/>
          <p:nvPr/>
        </p:nvSpPr>
        <p:spPr>
          <a:xfrm>
            <a:off x="7032327" y="5624291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409" name="TextBox 408">
            <a:extLst>
              <a:ext uri="{FF2B5EF4-FFF2-40B4-BE49-F238E27FC236}">
                <a16:creationId xmlns:a16="http://schemas.microsoft.com/office/drawing/2014/main" id="{2479104B-2492-4095-B9DB-80F64E50079A}"/>
              </a:ext>
            </a:extLst>
          </p:cNvPr>
          <p:cNvSpPr txBox="1"/>
          <p:nvPr/>
        </p:nvSpPr>
        <p:spPr>
          <a:xfrm>
            <a:off x="7219052" y="6129065"/>
            <a:ext cx="98697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Rifleman</a:t>
            </a:r>
            <a:endParaRPr lang="fi-FI" sz="3200"/>
          </a:p>
        </p:txBody>
      </p:sp>
      <p:sp>
        <p:nvSpPr>
          <p:cNvPr id="410" name="TextBox 409">
            <a:extLst>
              <a:ext uri="{FF2B5EF4-FFF2-40B4-BE49-F238E27FC236}">
                <a16:creationId xmlns:a16="http://schemas.microsoft.com/office/drawing/2014/main" id="{9F42B464-DFF7-48BD-B5EE-B3CA7787F0F2}"/>
              </a:ext>
            </a:extLst>
          </p:cNvPr>
          <p:cNvSpPr txBox="1"/>
          <p:nvPr/>
        </p:nvSpPr>
        <p:spPr>
          <a:xfrm>
            <a:off x="5718807" y="6108773"/>
            <a:ext cx="101429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Rifleman</a:t>
            </a:r>
            <a:endParaRPr lang="fi-FI" sz="3200"/>
          </a:p>
        </p:txBody>
      </p:sp>
      <p:sp>
        <p:nvSpPr>
          <p:cNvPr id="411" name="Rectangle 410">
            <a:extLst>
              <a:ext uri="{FF2B5EF4-FFF2-40B4-BE49-F238E27FC236}">
                <a16:creationId xmlns:a16="http://schemas.microsoft.com/office/drawing/2014/main" id="{D33B68E8-6F47-4179-BEAC-C9C90E610341}"/>
              </a:ext>
            </a:extLst>
          </p:cNvPr>
          <p:cNvSpPr/>
          <p:nvPr/>
        </p:nvSpPr>
        <p:spPr>
          <a:xfrm>
            <a:off x="1195472" y="5760934"/>
            <a:ext cx="365732" cy="38286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12" name="TextBox 411">
            <a:extLst>
              <a:ext uri="{FF2B5EF4-FFF2-40B4-BE49-F238E27FC236}">
                <a16:creationId xmlns:a16="http://schemas.microsoft.com/office/drawing/2014/main" id="{ADABD5A7-5FFE-4D57-90AF-39FA0EDD9E1E}"/>
              </a:ext>
            </a:extLst>
          </p:cNvPr>
          <p:cNvSpPr txBox="1"/>
          <p:nvPr/>
        </p:nvSpPr>
        <p:spPr>
          <a:xfrm>
            <a:off x="1206057" y="5773943"/>
            <a:ext cx="2762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G</a:t>
            </a:r>
          </a:p>
        </p:txBody>
      </p:sp>
      <p:sp>
        <p:nvSpPr>
          <p:cNvPr id="413" name="Oval 412">
            <a:extLst>
              <a:ext uri="{FF2B5EF4-FFF2-40B4-BE49-F238E27FC236}">
                <a16:creationId xmlns:a16="http://schemas.microsoft.com/office/drawing/2014/main" id="{E11003E0-DF8C-4CDB-AC95-AA5B068E8050}"/>
              </a:ext>
            </a:extLst>
          </p:cNvPr>
          <p:cNvSpPr/>
          <p:nvPr/>
        </p:nvSpPr>
        <p:spPr>
          <a:xfrm>
            <a:off x="2487096" y="5629004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414" name="TextBox 413">
            <a:extLst>
              <a:ext uri="{FF2B5EF4-FFF2-40B4-BE49-F238E27FC236}">
                <a16:creationId xmlns:a16="http://schemas.microsoft.com/office/drawing/2014/main" id="{400328D3-C28A-4052-9005-DC771B62185B}"/>
              </a:ext>
            </a:extLst>
          </p:cNvPr>
          <p:cNvSpPr txBox="1"/>
          <p:nvPr/>
        </p:nvSpPr>
        <p:spPr>
          <a:xfrm>
            <a:off x="10092563" y="6141318"/>
            <a:ext cx="9863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Rifleman</a:t>
            </a:r>
            <a:endParaRPr lang="fi-FI" sz="3200"/>
          </a:p>
        </p:txBody>
      </p:sp>
      <p:sp>
        <p:nvSpPr>
          <p:cNvPr id="415" name="Oval 414">
            <a:extLst>
              <a:ext uri="{FF2B5EF4-FFF2-40B4-BE49-F238E27FC236}">
                <a16:creationId xmlns:a16="http://schemas.microsoft.com/office/drawing/2014/main" id="{E70AB360-7871-4820-9BB2-5754EF2D9BE9}"/>
              </a:ext>
            </a:extLst>
          </p:cNvPr>
          <p:cNvSpPr/>
          <p:nvPr/>
        </p:nvSpPr>
        <p:spPr>
          <a:xfrm>
            <a:off x="4082417" y="4305778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416" name="TextBox 415">
            <a:extLst>
              <a:ext uri="{FF2B5EF4-FFF2-40B4-BE49-F238E27FC236}">
                <a16:creationId xmlns:a16="http://schemas.microsoft.com/office/drawing/2014/main" id="{EA9A7A2D-4337-4537-981A-FCCCD5DE8F26}"/>
              </a:ext>
            </a:extLst>
          </p:cNvPr>
          <p:cNvSpPr txBox="1"/>
          <p:nvPr/>
        </p:nvSpPr>
        <p:spPr>
          <a:xfrm>
            <a:off x="3619475" y="4239604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A3</a:t>
            </a:r>
          </a:p>
        </p:txBody>
      </p:sp>
      <p:sp>
        <p:nvSpPr>
          <p:cNvPr id="417" name="TextBox 416">
            <a:extLst>
              <a:ext uri="{FF2B5EF4-FFF2-40B4-BE49-F238E27FC236}">
                <a16:creationId xmlns:a16="http://schemas.microsoft.com/office/drawing/2014/main" id="{53FDF1C9-DE88-44BD-B515-C923657EA3B2}"/>
              </a:ext>
            </a:extLst>
          </p:cNvPr>
          <p:cNvSpPr txBox="1"/>
          <p:nvPr/>
        </p:nvSpPr>
        <p:spPr>
          <a:xfrm>
            <a:off x="11352292" y="4284470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A2</a:t>
            </a:r>
          </a:p>
        </p:txBody>
      </p:sp>
      <p:sp>
        <p:nvSpPr>
          <p:cNvPr id="418" name="TextBox 417">
            <a:extLst>
              <a:ext uri="{FF2B5EF4-FFF2-40B4-BE49-F238E27FC236}">
                <a16:creationId xmlns:a16="http://schemas.microsoft.com/office/drawing/2014/main" id="{E9ABE4A6-2983-4061-9CF3-3A99863433DC}"/>
              </a:ext>
            </a:extLst>
          </p:cNvPr>
          <p:cNvSpPr txBox="1"/>
          <p:nvPr/>
        </p:nvSpPr>
        <p:spPr>
          <a:xfrm>
            <a:off x="3564830" y="5214782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CI2</a:t>
            </a:r>
          </a:p>
        </p:txBody>
      </p:sp>
      <p:sp>
        <p:nvSpPr>
          <p:cNvPr id="419" name="TextBox 418">
            <a:extLst>
              <a:ext uri="{FF2B5EF4-FFF2-40B4-BE49-F238E27FC236}">
                <a16:creationId xmlns:a16="http://schemas.microsoft.com/office/drawing/2014/main" id="{76C36094-ABC3-4E02-83EC-2D8C8410A0E0}"/>
              </a:ext>
            </a:extLst>
          </p:cNvPr>
          <p:cNvSpPr txBox="1"/>
          <p:nvPr/>
        </p:nvSpPr>
        <p:spPr>
          <a:xfrm>
            <a:off x="2332786" y="4217069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6”</a:t>
            </a:r>
          </a:p>
        </p:txBody>
      </p:sp>
      <p:sp>
        <p:nvSpPr>
          <p:cNvPr id="420" name="TextBox 419">
            <a:extLst>
              <a:ext uri="{FF2B5EF4-FFF2-40B4-BE49-F238E27FC236}">
                <a16:creationId xmlns:a16="http://schemas.microsoft.com/office/drawing/2014/main" id="{8F60BDB7-DA37-4FAF-A56C-72601612AC38}"/>
              </a:ext>
            </a:extLst>
          </p:cNvPr>
          <p:cNvSpPr txBox="1"/>
          <p:nvPr/>
        </p:nvSpPr>
        <p:spPr>
          <a:xfrm>
            <a:off x="4153257" y="4630007"/>
            <a:ext cx="11989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LMG</a:t>
            </a:r>
            <a:br>
              <a:rPr lang="fi-FI" sz="1600"/>
            </a:br>
            <a:r>
              <a:rPr lang="fi-FI" sz="1600"/>
              <a:t>Gunner</a:t>
            </a:r>
            <a:endParaRPr lang="fi-FI" sz="3200"/>
          </a:p>
        </p:txBody>
      </p:sp>
      <p:sp>
        <p:nvSpPr>
          <p:cNvPr id="421" name="Rectangle 420">
            <a:extLst>
              <a:ext uri="{FF2B5EF4-FFF2-40B4-BE49-F238E27FC236}">
                <a16:creationId xmlns:a16="http://schemas.microsoft.com/office/drawing/2014/main" id="{1ED325E9-04AA-46DD-91A9-9EF90E2EFE30}"/>
              </a:ext>
            </a:extLst>
          </p:cNvPr>
          <p:cNvSpPr/>
          <p:nvPr/>
        </p:nvSpPr>
        <p:spPr>
          <a:xfrm>
            <a:off x="1703416" y="5760933"/>
            <a:ext cx="365732" cy="38286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22" name="TextBox 421">
            <a:extLst>
              <a:ext uri="{FF2B5EF4-FFF2-40B4-BE49-F238E27FC236}">
                <a16:creationId xmlns:a16="http://schemas.microsoft.com/office/drawing/2014/main" id="{EA8AAE3C-CFD4-4FAE-8203-13CE4A935212}"/>
              </a:ext>
            </a:extLst>
          </p:cNvPr>
          <p:cNvSpPr txBox="1"/>
          <p:nvPr/>
        </p:nvSpPr>
        <p:spPr>
          <a:xfrm>
            <a:off x="1732923" y="5767701"/>
            <a:ext cx="2762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G</a:t>
            </a:r>
          </a:p>
        </p:txBody>
      </p:sp>
      <p:sp>
        <p:nvSpPr>
          <p:cNvPr id="423" name="TextBox 422">
            <a:extLst>
              <a:ext uri="{FF2B5EF4-FFF2-40B4-BE49-F238E27FC236}">
                <a16:creationId xmlns:a16="http://schemas.microsoft.com/office/drawing/2014/main" id="{CBBB0484-B724-4BF7-A1DC-A5F3BC170344}"/>
              </a:ext>
            </a:extLst>
          </p:cNvPr>
          <p:cNvSpPr txBox="1"/>
          <p:nvPr/>
        </p:nvSpPr>
        <p:spPr>
          <a:xfrm>
            <a:off x="2562006" y="5701369"/>
            <a:ext cx="115042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Grenadier</a:t>
            </a:r>
            <a:br>
              <a:rPr lang="fi-FI" sz="1600"/>
            </a:br>
            <a:r>
              <a:rPr lang="fi-FI" sz="1600"/>
              <a:t>Rifle and Hand Grenades</a:t>
            </a:r>
            <a:endParaRPr lang="fi-FI" sz="3200"/>
          </a:p>
        </p:txBody>
      </p:sp>
      <p:sp>
        <p:nvSpPr>
          <p:cNvPr id="426" name="TextBox 425">
            <a:extLst>
              <a:ext uri="{FF2B5EF4-FFF2-40B4-BE49-F238E27FC236}">
                <a16:creationId xmlns:a16="http://schemas.microsoft.com/office/drawing/2014/main" id="{FA3EE2A6-AADF-4477-B1E9-5A5F4CBE779F}"/>
              </a:ext>
            </a:extLst>
          </p:cNvPr>
          <p:cNvSpPr txBox="1"/>
          <p:nvPr/>
        </p:nvSpPr>
        <p:spPr>
          <a:xfrm>
            <a:off x="10900508" y="4284470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A1</a:t>
            </a:r>
          </a:p>
        </p:txBody>
      </p:sp>
      <p:sp>
        <p:nvSpPr>
          <p:cNvPr id="427" name="TextBox 426">
            <a:extLst>
              <a:ext uri="{FF2B5EF4-FFF2-40B4-BE49-F238E27FC236}">
                <a16:creationId xmlns:a16="http://schemas.microsoft.com/office/drawing/2014/main" id="{71DB35F7-E635-43CF-A83D-081EB94135AF}"/>
              </a:ext>
            </a:extLst>
          </p:cNvPr>
          <p:cNvSpPr txBox="1"/>
          <p:nvPr/>
        </p:nvSpPr>
        <p:spPr>
          <a:xfrm>
            <a:off x="10935529" y="5595331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A1</a:t>
            </a:r>
          </a:p>
        </p:txBody>
      </p:sp>
      <p:sp>
        <p:nvSpPr>
          <p:cNvPr id="428" name="TextBox 427">
            <a:extLst>
              <a:ext uri="{FF2B5EF4-FFF2-40B4-BE49-F238E27FC236}">
                <a16:creationId xmlns:a16="http://schemas.microsoft.com/office/drawing/2014/main" id="{7B5B23A6-37EE-4AFA-9F98-56DFF4C8C219}"/>
              </a:ext>
            </a:extLst>
          </p:cNvPr>
          <p:cNvSpPr txBox="1"/>
          <p:nvPr/>
        </p:nvSpPr>
        <p:spPr>
          <a:xfrm>
            <a:off x="3604623" y="5582467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A1</a:t>
            </a:r>
          </a:p>
        </p:txBody>
      </p:sp>
      <p:sp>
        <p:nvSpPr>
          <p:cNvPr id="429" name="Rectangle 428">
            <a:extLst>
              <a:ext uri="{FF2B5EF4-FFF2-40B4-BE49-F238E27FC236}">
                <a16:creationId xmlns:a16="http://schemas.microsoft.com/office/drawing/2014/main" id="{4E37F77A-2A4D-49BD-B275-85221E447868}"/>
              </a:ext>
            </a:extLst>
          </p:cNvPr>
          <p:cNvSpPr/>
          <p:nvPr/>
        </p:nvSpPr>
        <p:spPr>
          <a:xfrm>
            <a:off x="843200" y="7032103"/>
            <a:ext cx="10493450" cy="276914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30" name="Rectangle 429">
            <a:extLst>
              <a:ext uri="{FF2B5EF4-FFF2-40B4-BE49-F238E27FC236}">
                <a16:creationId xmlns:a16="http://schemas.microsoft.com/office/drawing/2014/main" id="{CED768F4-C8F6-47E6-8859-6C46BC942B35}"/>
              </a:ext>
            </a:extLst>
          </p:cNvPr>
          <p:cNvSpPr/>
          <p:nvPr/>
        </p:nvSpPr>
        <p:spPr>
          <a:xfrm>
            <a:off x="4023756" y="7070934"/>
            <a:ext cx="7293216" cy="131446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31" name="Rectangle 430">
            <a:extLst>
              <a:ext uri="{FF2B5EF4-FFF2-40B4-BE49-F238E27FC236}">
                <a16:creationId xmlns:a16="http://schemas.microsoft.com/office/drawing/2014/main" id="{67C0BB71-381E-43CF-9A3E-D710B548EB9E}"/>
              </a:ext>
            </a:extLst>
          </p:cNvPr>
          <p:cNvSpPr/>
          <p:nvPr/>
        </p:nvSpPr>
        <p:spPr>
          <a:xfrm>
            <a:off x="4023756" y="8431887"/>
            <a:ext cx="7293216" cy="130440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32" name="TextBox 431">
            <a:extLst>
              <a:ext uri="{FF2B5EF4-FFF2-40B4-BE49-F238E27FC236}">
                <a16:creationId xmlns:a16="http://schemas.microsoft.com/office/drawing/2014/main" id="{478A3550-4303-4BA7-8DFF-AB7DF1DCC56C}"/>
              </a:ext>
            </a:extLst>
          </p:cNvPr>
          <p:cNvSpPr txBox="1"/>
          <p:nvPr/>
        </p:nvSpPr>
        <p:spPr>
          <a:xfrm>
            <a:off x="983330" y="7263303"/>
            <a:ext cx="156787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800"/>
              <a:t>2nd</a:t>
            </a:r>
            <a:r>
              <a:rPr lang="fi-FI" sz="2400"/>
              <a:t> </a:t>
            </a:r>
            <a:br>
              <a:rPr lang="fi-FI" sz="2400"/>
            </a:br>
            <a:r>
              <a:rPr lang="fi-FI" sz="2800"/>
              <a:t>Section</a:t>
            </a:r>
            <a:endParaRPr lang="fi-FI" sz="2400"/>
          </a:p>
        </p:txBody>
      </p:sp>
      <p:sp>
        <p:nvSpPr>
          <p:cNvPr id="433" name="Oval 432">
            <a:extLst>
              <a:ext uri="{FF2B5EF4-FFF2-40B4-BE49-F238E27FC236}">
                <a16:creationId xmlns:a16="http://schemas.microsoft.com/office/drawing/2014/main" id="{45DDD70F-9CB3-4997-AA8E-5D638BC8BD75}"/>
              </a:ext>
            </a:extLst>
          </p:cNvPr>
          <p:cNvSpPr/>
          <p:nvPr/>
        </p:nvSpPr>
        <p:spPr>
          <a:xfrm>
            <a:off x="2508080" y="7101709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434" name="Oval 433">
            <a:extLst>
              <a:ext uri="{FF2B5EF4-FFF2-40B4-BE49-F238E27FC236}">
                <a16:creationId xmlns:a16="http://schemas.microsoft.com/office/drawing/2014/main" id="{79847C7B-EC1D-46B5-AA70-65A6F4965C11}"/>
              </a:ext>
            </a:extLst>
          </p:cNvPr>
          <p:cNvSpPr/>
          <p:nvPr/>
        </p:nvSpPr>
        <p:spPr>
          <a:xfrm>
            <a:off x="5548349" y="7132510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435" name="TextBox 434">
            <a:extLst>
              <a:ext uri="{FF2B5EF4-FFF2-40B4-BE49-F238E27FC236}">
                <a16:creationId xmlns:a16="http://schemas.microsoft.com/office/drawing/2014/main" id="{CA03D5ED-7D22-44EE-91AC-680AB246CA86}"/>
              </a:ext>
            </a:extLst>
          </p:cNvPr>
          <p:cNvSpPr txBox="1"/>
          <p:nvPr/>
        </p:nvSpPr>
        <p:spPr>
          <a:xfrm>
            <a:off x="2517530" y="7347879"/>
            <a:ext cx="13800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i="1"/>
              <a:t>Korporal</a:t>
            </a:r>
            <a:br>
              <a:rPr lang="fi-FI" sz="1600" i="1"/>
            </a:br>
            <a:r>
              <a:rPr lang="fi-FI" sz="1600"/>
              <a:t>Junior Leader</a:t>
            </a:r>
            <a:br>
              <a:rPr lang="fi-FI" sz="1600"/>
            </a:br>
            <a:r>
              <a:rPr lang="fi-FI" sz="1600"/>
              <a:t>Rifle</a:t>
            </a:r>
            <a:endParaRPr lang="fi-FI" sz="3200"/>
          </a:p>
        </p:txBody>
      </p:sp>
      <p:sp>
        <p:nvSpPr>
          <p:cNvPr id="436" name="Oval 435">
            <a:extLst>
              <a:ext uri="{FF2B5EF4-FFF2-40B4-BE49-F238E27FC236}">
                <a16:creationId xmlns:a16="http://schemas.microsoft.com/office/drawing/2014/main" id="{06B9F92E-608F-4E7A-8356-0F1AD642018F}"/>
              </a:ext>
            </a:extLst>
          </p:cNvPr>
          <p:cNvSpPr/>
          <p:nvPr/>
        </p:nvSpPr>
        <p:spPr>
          <a:xfrm>
            <a:off x="9897723" y="8445256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437" name="TextBox 436">
            <a:extLst>
              <a:ext uri="{FF2B5EF4-FFF2-40B4-BE49-F238E27FC236}">
                <a16:creationId xmlns:a16="http://schemas.microsoft.com/office/drawing/2014/main" id="{9972A8F5-B86B-4ED5-9C23-5F3F6C69E906}"/>
              </a:ext>
            </a:extLst>
          </p:cNvPr>
          <p:cNvSpPr txBox="1"/>
          <p:nvPr/>
        </p:nvSpPr>
        <p:spPr>
          <a:xfrm>
            <a:off x="5696440" y="7365146"/>
            <a:ext cx="9709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Gunner’s</a:t>
            </a:r>
            <a:br>
              <a:rPr lang="fi-FI" sz="1600"/>
            </a:br>
            <a:r>
              <a:rPr lang="fi-FI" sz="1600"/>
              <a:t>AssistantRifle</a:t>
            </a:r>
            <a:endParaRPr lang="fi-FI" sz="3200"/>
          </a:p>
        </p:txBody>
      </p:sp>
      <p:sp>
        <p:nvSpPr>
          <p:cNvPr id="438" name="Oval 437">
            <a:extLst>
              <a:ext uri="{FF2B5EF4-FFF2-40B4-BE49-F238E27FC236}">
                <a16:creationId xmlns:a16="http://schemas.microsoft.com/office/drawing/2014/main" id="{B3CB6845-F06A-4128-B770-BB627C519D8C}"/>
              </a:ext>
            </a:extLst>
          </p:cNvPr>
          <p:cNvSpPr/>
          <p:nvPr/>
        </p:nvSpPr>
        <p:spPr>
          <a:xfrm>
            <a:off x="4082417" y="8468196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439" name="Oval 438">
            <a:extLst>
              <a:ext uri="{FF2B5EF4-FFF2-40B4-BE49-F238E27FC236}">
                <a16:creationId xmlns:a16="http://schemas.microsoft.com/office/drawing/2014/main" id="{B8CE0709-8082-46DF-833D-8C1CA7586527}"/>
              </a:ext>
            </a:extLst>
          </p:cNvPr>
          <p:cNvSpPr/>
          <p:nvPr/>
        </p:nvSpPr>
        <p:spPr>
          <a:xfrm>
            <a:off x="5564355" y="8468196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440" name="Oval 439">
            <a:extLst>
              <a:ext uri="{FF2B5EF4-FFF2-40B4-BE49-F238E27FC236}">
                <a16:creationId xmlns:a16="http://schemas.microsoft.com/office/drawing/2014/main" id="{1A79F834-1157-4E7F-8595-C8F118E32705}"/>
              </a:ext>
            </a:extLst>
          </p:cNvPr>
          <p:cNvSpPr/>
          <p:nvPr/>
        </p:nvSpPr>
        <p:spPr>
          <a:xfrm>
            <a:off x="8458796" y="8453164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441" name="TextBox 440">
            <a:extLst>
              <a:ext uri="{FF2B5EF4-FFF2-40B4-BE49-F238E27FC236}">
                <a16:creationId xmlns:a16="http://schemas.microsoft.com/office/drawing/2014/main" id="{3C36F9B7-2437-49A2-B83A-31C945BB1B8A}"/>
              </a:ext>
            </a:extLst>
          </p:cNvPr>
          <p:cNvSpPr txBox="1"/>
          <p:nvPr/>
        </p:nvSpPr>
        <p:spPr>
          <a:xfrm>
            <a:off x="4184457" y="8923063"/>
            <a:ext cx="106507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Rifleman</a:t>
            </a:r>
            <a:endParaRPr lang="fi-FI" sz="3200"/>
          </a:p>
        </p:txBody>
      </p:sp>
      <p:sp>
        <p:nvSpPr>
          <p:cNvPr id="442" name="TextBox 441">
            <a:extLst>
              <a:ext uri="{FF2B5EF4-FFF2-40B4-BE49-F238E27FC236}">
                <a16:creationId xmlns:a16="http://schemas.microsoft.com/office/drawing/2014/main" id="{78AC46EE-B5B7-49EC-A39E-7F0E617A2E61}"/>
              </a:ext>
            </a:extLst>
          </p:cNvPr>
          <p:cNvSpPr txBox="1"/>
          <p:nvPr/>
        </p:nvSpPr>
        <p:spPr>
          <a:xfrm>
            <a:off x="8621788" y="8957938"/>
            <a:ext cx="9600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Rifleman</a:t>
            </a:r>
            <a:endParaRPr lang="fi-FI" sz="3200"/>
          </a:p>
        </p:txBody>
      </p:sp>
      <p:sp>
        <p:nvSpPr>
          <p:cNvPr id="443" name="Oval 442">
            <a:extLst>
              <a:ext uri="{FF2B5EF4-FFF2-40B4-BE49-F238E27FC236}">
                <a16:creationId xmlns:a16="http://schemas.microsoft.com/office/drawing/2014/main" id="{9443B86D-DF2B-437D-A215-88B824ECE614}"/>
              </a:ext>
            </a:extLst>
          </p:cNvPr>
          <p:cNvSpPr/>
          <p:nvPr/>
        </p:nvSpPr>
        <p:spPr>
          <a:xfrm>
            <a:off x="7032327" y="8442252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444" name="TextBox 443">
            <a:extLst>
              <a:ext uri="{FF2B5EF4-FFF2-40B4-BE49-F238E27FC236}">
                <a16:creationId xmlns:a16="http://schemas.microsoft.com/office/drawing/2014/main" id="{97FB5BDE-686D-466E-8C80-8873CCA73D8B}"/>
              </a:ext>
            </a:extLst>
          </p:cNvPr>
          <p:cNvSpPr txBox="1"/>
          <p:nvPr/>
        </p:nvSpPr>
        <p:spPr>
          <a:xfrm>
            <a:off x="7219052" y="8947026"/>
            <a:ext cx="98697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Rifleman</a:t>
            </a:r>
            <a:endParaRPr lang="fi-FI" sz="3200"/>
          </a:p>
        </p:txBody>
      </p:sp>
      <p:sp>
        <p:nvSpPr>
          <p:cNvPr id="445" name="TextBox 444">
            <a:extLst>
              <a:ext uri="{FF2B5EF4-FFF2-40B4-BE49-F238E27FC236}">
                <a16:creationId xmlns:a16="http://schemas.microsoft.com/office/drawing/2014/main" id="{86C93B41-8F8C-41E2-9ADD-C57104315E0C}"/>
              </a:ext>
            </a:extLst>
          </p:cNvPr>
          <p:cNvSpPr txBox="1"/>
          <p:nvPr/>
        </p:nvSpPr>
        <p:spPr>
          <a:xfrm>
            <a:off x="5718807" y="8926734"/>
            <a:ext cx="101429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Rifleman</a:t>
            </a:r>
            <a:endParaRPr lang="fi-FI" sz="3200"/>
          </a:p>
        </p:txBody>
      </p:sp>
      <p:sp>
        <p:nvSpPr>
          <p:cNvPr id="446" name="Rectangle 445">
            <a:extLst>
              <a:ext uri="{FF2B5EF4-FFF2-40B4-BE49-F238E27FC236}">
                <a16:creationId xmlns:a16="http://schemas.microsoft.com/office/drawing/2014/main" id="{A0FD7E5C-F9C0-4361-88A0-555B08CF0671}"/>
              </a:ext>
            </a:extLst>
          </p:cNvPr>
          <p:cNvSpPr/>
          <p:nvPr/>
        </p:nvSpPr>
        <p:spPr>
          <a:xfrm>
            <a:off x="1195472" y="8578895"/>
            <a:ext cx="365732" cy="38286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47" name="TextBox 446">
            <a:extLst>
              <a:ext uri="{FF2B5EF4-FFF2-40B4-BE49-F238E27FC236}">
                <a16:creationId xmlns:a16="http://schemas.microsoft.com/office/drawing/2014/main" id="{17D68CD0-F606-43A9-B0FB-330574EB24C0}"/>
              </a:ext>
            </a:extLst>
          </p:cNvPr>
          <p:cNvSpPr txBox="1"/>
          <p:nvPr/>
        </p:nvSpPr>
        <p:spPr>
          <a:xfrm>
            <a:off x="1206057" y="8591904"/>
            <a:ext cx="2762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G</a:t>
            </a:r>
          </a:p>
        </p:txBody>
      </p:sp>
      <p:sp>
        <p:nvSpPr>
          <p:cNvPr id="448" name="Oval 447">
            <a:extLst>
              <a:ext uri="{FF2B5EF4-FFF2-40B4-BE49-F238E27FC236}">
                <a16:creationId xmlns:a16="http://schemas.microsoft.com/office/drawing/2014/main" id="{4F0E3DE1-9D4F-4AFC-82D1-4EB25D6C3147}"/>
              </a:ext>
            </a:extLst>
          </p:cNvPr>
          <p:cNvSpPr/>
          <p:nvPr/>
        </p:nvSpPr>
        <p:spPr>
          <a:xfrm>
            <a:off x="2487096" y="8446965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449" name="TextBox 448">
            <a:extLst>
              <a:ext uri="{FF2B5EF4-FFF2-40B4-BE49-F238E27FC236}">
                <a16:creationId xmlns:a16="http://schemas.microsoft.com/office/drawing/2014/main" id="{EC236411-A577-4118-80CC-B7AEC6C77E31}"/>
              </a:ext>
            </a:extLst>
          </p:cNvPr>
          <p:cNvSpPr txBox="1"/>
          <p:nvPr/>
        </p:nvSpPr>
        <p:spPr>
          <a:xfrm>
            <a:off x="10092563" y="8959279"/>
            <a:ext cx="9863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Rifleman</a:t>
            </a:r>
            <a:endParaRPr lang="fi-FI" sz="3200"/>
          </a:p>
        </p:txBody>
      </p:sp>
      <p:sp>
        <p:nvSpPr>
          <p:cNvPr id="450" name="Oval 449">
            <a:extLst>
              <a:ext uri="{FF2B5EF4-FFF2-40B4-BE49-F238E27FC236}">
                <a16:creationId xmlns:a16="http://schemas.microsoft.com/office/drawing/2014/main" id="{494E7B50-9DF4-4F03-A37D-B45DA37DCE1C}"/>
              </a:ext>
            </a:extLst>
          </p:cNvPr>
          <p:cNvSpPr/>
          <p:nvPr/>
        </p:nvSpPr>
        <p:spPr>
          <a:xfrm>
            <a:off x="4082417" y="7123739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451" name="TextBox 450">
            <a:extLst>
              <a:ext uri="{FF2B5EF4-FFF2-40B4-BE49-F238E27FC236}">
                <a16:creationId xmlns:a16="http://schemas.microsoft.com/office/drawing/2014/main" id="{AC270ABE-221A-4AF0-8590-24EB2E91AC5D}"/>
              </a:ext>
            </a:extLst>
          </p:cNvPr>
          <p:cNvSpPr txBox="1"/>
          <p:nvPr/>
        </p:nvSpPr>
        <p:spPr>
          <a:xfrm>
            <a:off x="3619475" y="7057565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A3</a:t>
            </a:r>
          </a:p>
        </p:txBody>
      </p:sp>
      <p:sp>
        <p:nvSpPr>
          <p:cNvPr id="452" name="TextBox 451">
            <a:extLst>
              <a:ext uri="{FF2B5EF4-FFF2-40B4-BE49-F238E27FC236}">
                <a16:creationId xmlns:a16="http://schemas.microsoft.com/office/drawing/2014/main" id="{BFA42EFD-93E0-48FD-9FBE-ED44AD906158}"/>
              </a:ext>
            </a:extLst>
          </p:cNvPr>
          <p:cNvSpPr txBox="1"/>
          <p:nvPr/>
        </p:nvSpPr>
        <p:spPr>
          <a:xfrm>
            <a:off x="11352292" y="7102431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A2</a:t>
            </a:r>
          </a:p>
        </p:txBody>
      </p:sp>
      <p:sp>
        <p:nvSpPr>
          <p:cNvPr id="453" name="TextBox 452">
            <a:extLst>
              <a:ext uri="{FF2B5EF4-FFF2-40B4-BE49-F238E27FC236}">
                <a16:creationId xmlns:a16="http://schemas.microsoft.com/office/drawing/2014/main" id="{5D26DC65-EF85-430C-BA64-17BD7F6BB942}"/>
              </a:ext>
            </a:extLst>
          </p:cNvPr>
          <p:cNvSpPr txBox="1"/>
          <p:nvPr/>
        </p:nvSpPr>
        <p:spPr>
          <a:xfrm>
            <a:off x="3564830" y="8032743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CI2</a:t>
            </a:r>
          </a:p>
        </p:txBody>
      </p:sp>
      <p:sp>
        <p:nvSpPr>
          <p:cNvPr id="454" name="TextBox 453">
            <a:extLst>
              <a:ext uri="{FF2B5EF4-FFF2-40B4-BE49-F238E27FC236}">
                <a16:creationId xmlns:a16="http://schemas.microsoft.com/office/drawing/2014/main" id="{37B01FD4-3A79-46A9-B07B-9C94C945FFEC}"/>
              </a:ext>
            </a:extLst>
          </p:cNvPr>
          <p:cNvSpPr txBox="1"/>
          <p:nvPr/>
        </p:nvSpPr>
        <p:spPr>
          <a:xfrm>
            <a:off x="2332786" y="7035030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6”</a:t>
            </a:r>
          </a:p>
        </p:txBody>
      </p:sp>
      <p:sp>
        <p:nvSpPr>
          <p:cNvPr id="455" name="TextBox 454">
            <a:extLst>
              <a:ext uri="{FF2B5EF4-FFF2-40B4-BE49-F238E27FC236}">
                <a16:creationId xmlns:a16="http://schemas.microsoft.com/office/drawing/2014/main" id="{2949A861-50A8-4948-AADE-95B5CD6688FF}"/>
              </a:ext>
            </a:extLst>
          </p:cNvPr>
          <p:cNvSpPr txBox="1"/>
          <p:nvPr/>
        </p:nvSpPr>
        <p:spPr>
          <a:xfrm>
            <a:off x="4153257" y="7447968"/>
            <a:ext cx="11989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LMG</a:t>
            </a:r>
            <a:br>
              <a:rPr lang="fi-FI" sz="1600"/>
            </a:br>
            <a:r>
              <a:rPr lang="fi-FI" sz="1600"/>
              <a:t>Gunner</a:t>
            </a:r>
            <a:endParaRPr lang="fi-FI" sz="3200"/>
          </a:p>
        </p:txBody>
      </p:sp>
      <p:sp>
        <p:nvSpPr>
          <p:cNvPr id="456" name="Rectangle 455">
            <a:extLst>
              <a:ext uri="{FF2B5EF4-FFF2-40B4-BE49-F238E27FC236}">
                <a16:creationId xmlns:a16="http://schemas.microsoft.com/office/drawing/2014/main" id="{710355C2-FB1D-41F5-B627-A6254069AEAF}"/>
              </a:ext>
            </a:extLst>
          </p:cNvPr>
          <p:cNvSpPr/>
          <p:nvPr/>
        </p:nvSpPr>
        <p:spPr>
          <a:xfrm>
            <a:off x="1703416" y="8578894"/>
            <a:ext cx="365732" cy="38286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57" name="TextBox 456">
            <a:extLst>
              <a:ext uri="{FF2B5EF4-FFF2-40B4-BE49-F238E27FC236}">
                <a16:creationId xmlns:a16="http://schemas.microsoft.com/office/drawing/2014/main" id="{C7D79897-49E4-44BB-8C30-7B3540266C51}"/>
              </a:ext>
            </a:extLst>
          </p:cNvPr>
          <p:cNvSpPr txBox="1"/>
          <p:nvPr/>
        </p:nvSpPr>
        <p:spPr>
          <a:xfrm>
            <a:off x="1732923" y="8585662"/>
            <a:ext cx="2762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G</a:t>
            </a:r>
          </a:p>
        </p:txBody>
      </p:sp>
      <p:sp>
        <p:nvSpPr>
          <p:cNvPr id="458" name="TextBox 457">
            <a:extLst>
              <a:ext uri="{FF2B5EF4-FFF2-40B4-BE49-F238E27FC236}">
                <a16:creationId xmlns:a16="http://schemas.microsoft.com/office/drawing/2014/main" id="{FA264265-74D7-4FA0-9F19-97077FFC47CA}"/>
              </a:ext>
            </a:extLst>
          </p:cNvPr>
          <p:cNvSpPr txBox="1"/>
          <p:nvPr/>
        </p:nvSpPr>
        <p:spPr>
          <a:xfrm>
            <a:off x="2562006" y="8519330"/>
            <a:ext cx="115042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Grenadier</a:t>
            </a:r>
            <a:br>
              <a:rPr lang="fi-FI" sz="1600"/>
            </a:br>
            <a:r>
              <a:rPr lang="fi-FI" sz="1600"/>
              <a:t>Rifle and Hand Grenades</a:t>
            </a:r>
            <a:endParaRPr lang="fi-FI" sz="3200"/>
          </a:p>
        </p:txBody>
      </p:sp>
      <p:sp>
        <p:nvSpPr>
          <p:cNvPr id="461" name="TextBox 460">
            <a:extLst>
              <a:ext uri="{FF2B5EF4-FFF2-40B4-BE49-F238E27FC236}">
                <a16:creationId xmlns:a16="http://schemas.microsoft.com/office/drawing/2014/main" id="{15E6A3BA-C8ED-410D-AFE6-A03EE41DE47A}"/>
              </a:ext>
            </a:extLst>
          </p:cNvPr>
          <p:cNvSpPr txBox="1"/>
          <p:nvPr/>
        </p:nvSpPr>
        <p:spPr>
          <a:xfrm>
            <a:off x="10900508" y="7102431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A1</a:t>
            </a:r>
          </a:p>
        </p:txBody>
      </p:sp>
      <p:sp>
        <p:nvSpPr>
          <p:cNvPr id="462" name="TextBox 461">
            <a:extLst>
              <a:ext uri="{FF2B5EF4-FFF2-40B4-BE49-F238E27FC236}">
                <a16:creationId xmlns:a16="http://schemas.microsoft.com/office/drawing/2014/main" id="{CDF56A10-4CFF-4306-8502-B851617FDBD9}"/>
              </a:ext>
            </a:extLst>
          </p:cNvPr>
          <p:cNvSpPr txBox="1"/>
          <p:nvPr/>
        </p:nvSpPr>
        <p:spPr>
          <a:xfrm>
            <a:off x="10935529" y="8413292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A1</a:t>
            </a:r>
          </a:p>
        </p:txBody>
      </p:sp>
      <p:sp>
        <p:nvSpPr>
          <p:cNvPr id="463" name="TextBox 462">
            <a:extLst>
              <a:ext uri="{FF2B5EF4-FFF2-40B4-BE49-F238E27FC236}">
                <a16:creationId xmlns:a16="http://schemas.microsoft.com/office/drawing/2014/main" id="{179262C2-C955-456E-9811-101608AB248B}"/>
              </a:ext>
            </a:extLst>
          </p:cNvPr>
          <p:cNvSpPr txBox="1"/>
          <p:nvPr/>
        </p:nvSpPr>
        <p:spPr>
          <a:xfrm>
            <a:off x="3604623" y="8400428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A1</a:t>
            </a:r>
          </a:p>
        </p:txBody>
      </p:sp>
      <p:sp>
        <p:nvSpPr>
          <p:cNvPr id="464" name="Rectangle 463">
            <a:extLst>
              <a:ext uri="{FF2B5EF4-FFF2-40B4-BE49-F238E27FC236}">
                <a16:creationId xmlns:a16="http://schemas.microsoft.com/office/drawing/2014/main" id="{30F21169-8ADA-4034-92E1-D44C44831789}"/>
              </a:ext>
            </a:extLst>
          </p:cNvPr>
          <p:cNvSpPr/>
          <p:nvPr/>
        </p:nvSpPr>
        <p:spPr>
          <a:xfrm>
            <a:off x="843200" y="9852364"/>
            <a:ext cx="10493450" cy="276914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65" name="Rectangle 464">
            <a:extLst>
              <a:ext uri="{FF2B5EF4-FFF2-40B4-BE49-F238E27FC236}">
                <a16:creationId xmlns:a16="http://schemas.microsoft.com/office/drawing/2014/main" id="{0EC9A3A7-4F65-49C2-B6D2-262652B75D8C}"/>
              </a:ext>
            </a:extLst>
          </p:cNvPr>
          <p:cNvSpPr/>
          <p:nvPr/>
        </p:nvSpPr>
        <p:spPr>
          <a:xfrm>
            <a:off x="4023756" y="9891195"/>
            <a:ext cx="7293216" cy="131446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66" name="Rectangle 465">
            <a:extLst>
              <a:ext uri="{FF2B5EF4-FFF2-40B4-BE49-F238E27FC236}">
                <a16:creationId xmlns:a16="http://schemas.microsoft.com/office/drawing/2014/main" id="{AE8796C8-F4C1-41A2-81F4-BDE076E06111}"/>
              </a:ext>
            </a:extLst>
          </p:cNvPr>
          <p:cNvSpPr/>
          <p:nvPr/>
        </p:nvSpPr>
        <p:spPr>
          <a:xfrm>
            <a:off x="4023756" y="11252148"/>
            <a:ext cx="7293216" cy="130440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67" name="TextBox 466">
            <a:extLst>
              <a:ext uri="{FF2B5EF4-FFF2-40B4-BE49-F238E27FC236}">
                <a16:creationId xmlns:a16="http://schemas.microsoft.com/office/drawing/2014/main" id="{214683F8-7EC0-4E30-BA5F-61CED4C86DBF}"/>
              </a:ext>
            </a:extLst>
          </p:cNvPr>
          <p:cNvSpPr txBox="1"/>
          <p:nvPr/>
        </p:nvSpPr>
        <p:spPr>
          <a:xfrm>
            <a:off x="983330" y="10083564"/>
            <a:ext cx="156787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800"/>
              <a:t>3rd</a:t>
            </a:r>
            <a:r>
              <a:rPr lang="fi-FI" sz="2400"/>
              <a:t> </a:t>
            </a:r>
            <a:br>
              <a:rPr lang="fi-FI" sz="2400"/>
            </a:br>
            <a:r>
              <a:rPr lang="fi-FI" sz="2800"/>
              <a:t>Section</a:t>
            </a:r>
            <a:endParaRPr lang="fi-FI" sz="2400"/>
          </a:p>
        </p:txBody>
      </p:sp>
      <p:sp>
        <p:nvSpPr>
          <p:cNvPr id="468" name="Oval 467">
            <a:extLst>
              <a:ext uri="{FF2B5EF4-FFF2-40B4-BE49-F238E27FC236}">
                <a16:creationId xmlns:a16="http://schemas.microsoft.com/office/drawing/2014/main" id="{59742156-D853-45C5-8D07-B2E3B8403D5C}"/>
              </a:ext>
            </a:extLst>
          </p:cNvPr>
          <p:cNvSpPr/>
          <p:nvPr/>
        </p:nvSpPr>
        <p:spPr>
          <a:xfrm>
            <a:off x="2508080" y="9921970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469" name="Oval 468">
            <a:extLst>
              <a:ext uri="{FF2B5EF4-FFF2-40B4-BE49-F238E27FC236}">
                <a16:creationId xmlns:a16="http://schemas.microsoft.com/office/drawing/2014/main" id="{1EEC2A4C-6DC1-4BBC-8F03-9ED974F74CB1}"/>
              </a:ext>
            </a:extLst>
          </p:cNvPr>
          <p:cNvSpPr/>
          <p:nvPr/>
        </p:nvSpPr>
        <p:spPr>
          <a:xfrm>
            <a:off x="5548349" y="9952771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470" name="TextBox 469">
            <a:extLst>
              <a:ext uri="{FF2B5EF4-FFF2-40B4-BE49-F238E27FC236}">
                <a16:creationId xmlns:a16="http://schemas.microsoft.com/office/drawing/2014/main" id="{A42D1B18-7DD6-4758-814F-B8ABEBAE9187}"/>
              </a:ext>
            </a:extLst>
          </p:cNvPr>
          <p:cNvSpPr txBox="1"/>
          <p:nvPr/>
        </p:nvSpPr>
        <p:spPr>
          <a:xfrm>
            <a:off x="2517530" y="10168140"/>
            <a:ext cx="13800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i="1"/>
              <a:t>Korporal</a:t>
            </a:r>
            <a:br>
              <a:rPr lang="fi-FI" sz="1600" i="1"/>
            </a:br>
            <a:r>
              <a:rPr lang="fi-FI" sz="1600"/>
              <a:t>Junior Leader</a:t>
            </a:r>
            <a:br>
              <a:rPr lang="fi-FI" sz="1600"/>
            </a:br>
            <a:r>
              <a:rPr lang="fi-FI" sz="1600"/>
              <a:t>Rifle</a:t>
            </a:r>
            <a:endParaRPr lang="fi-FI" sz="3200"/>
          </a:p>
        </p:txBody>
      </p:sp>
      <p:sp>
        <p:nvSpPr>
          <p:cNvPr id="471" name="Oval 470">
            <a:extLst>
              <a:ext uri="{FF2B5EF4-FFF2-40B4-BE49-F238E27FC236}">
                <a16:creationId xmlns:a16="http://schemas.microsoft.com/office/drawing/2014/main" id="{91CA4679-3469-4090-8552-3FA9D830C10A}"/>
              </a:ext>
            </a:extLst>
          </p:cNvPr>
          <p:cNvSpPr/>
          <p:nvPr/>
        </p:nvSpPr>
        <p:spPr>
          <a:xfrm>
            <a:off x="9897723" y="11265517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472" name="TextBox 471">
            <a:extLst>
              <a:ext uri="{FF2B5EF4-FFF2-40B4-BE49-F238E27FC236}">
                <a16:creationId xmlns:a16="http://schemas.microsoft.com/office/drawing/2014/main" id="{0D2CB6B5-6DE2-44B9-81AE-6EF1268211D4}"/>
              </a:ext>
            </a:extLst>
          </p:cNvPr>
          <p:cNvSpPr txBox="1"/>
          <p:nvPr/>
        </p:nvSpPr>
        <p:spPr>
          <a:xfrm>
            <a:off x="5696440" y="10185407"/>
            <a:ext cx="9709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Gunner’s</a:t>
            </a:r>
            <a:br>
              <a:rPr lang="fi-FI" sz="1600"/>
            </a:br>
            <a:r>
              <a:rPr lang="fi-FI" sz="1600"/>
              <a:t>AssistantRifle</a:t>
            </a:r>
            <a:endParaRPr lang="fi-FI" sz="3200"/>
          </a:p>
        </p:txBody>
      </p:sp>
      <p:sp>
        <p:nvSpPr>
          <p:cNvPr id="473" name="Oval 472">
            <a:extLst>
              <a:ext uri="{FF2B5EF4-FFF2-40B4-BE49-F238E27FC236}">
                <a16:creationId xmlns:a16="http://schemas.microsoft.com/office/drawing/2014/main" id="{F168EC59-C9CD-4D4F-8E36-A5043E4CC10C}"/>
              </a:ext>
            </a:extLst>
          </p:cNvPr>
          <p:cNvSpPr/>
          <p:nvPr/>
        </p:nvSpPr>
        <p:spPr>
          <a:xfrm>
            <a:off x="4082417" y="11288457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474" name="Oval 473">
            <a:extLst>
              <a:ext uri="{FF2B5EF4-FFF2-40B4-BE49-F238E27FC236}">
                <a16:creationId xmlns:a16="http://schemas.microsoft.com/office/drawing/2014/main" id="{9E9884D2-A003-4CFD-98B0-2292F9D63AE3}"/>
              </a:ext>
            </a:extLst>
          </p:cNvPr>
          <p:cNvSpPr/>
          <p:nvPr/>
        </p:nvSpPr>
        <p:spPr>
          <a:xfrm>
            <a:off x="5564355" y="11288457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475" name="Oval 474">
            <a:extLst>
              <a:ext uri="{FF2B5EF4-FFF2-40B4-BE49-F238E27FC236}">
                <a16:creationId xmlns:a16="http://schemas.microsoft.com/office/drawing/2014/main" id="{C6FF45B2-A42D-4879-9D1D-AE10A3D5AD3A}"/>
              </a:ext>
            </a:extLst>
          </p:cNvPr>
          <p:cNvSpPr/>
          <p:nvPr/>
        </p:nvSpPr>
        <p:spPr>
          <a:xfrm>
            <a:off x="8458796" y="11273425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476" name="TextBox 475">
            <a:extLst>
              <a:ext uri="{FF2B5EF4-FFF2-40B4-BE49-F238E27FC236}">
                <a16:creationId xmlns:a16="http://schemas.microsoft.com/office/drawing/2014/main" id="{88272D96-87D3-4CEC-BCD9-1392CD05022B}"/>
              </a:ext>
            </a:extLst>
          </p:cNvPr>
          <p:cNvSpPr txBox="1"/>
          <p:nvPr/>
        </p:nvSpPr>
        <p:spPr>
          <a:xfrm>
            <a:off x="4184457" y="11743324"/>
            <a:ext cx="106507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Rifleman</a:t>
            </a:r>
            <a:endParaRPr lang="fi-FI" sz="3200"/>
          </a:p>
        </p:txBody>
      </p:sp>
      <p:sp>
        <p:nvSpPr>
          <p:cNvPr id="477" name="TextBox 476">
            <a:extLst>
              <a:ext uri="{FF2B5EF4-FFF2-40B4-BE49-F238E27FC236}">
                <a16:creationId xmlns:a16="http://schemas.microsoft.com/office/drawing/2014/main" id="{6633B26D-95B5-4A71-A172-FD8C2BA14420}"/>
              </a:ext>
            </a:extLst>
          </p:cNvPr>
          <p:cNvSpPr txBox="1"/>
          <p:nvPr/>
        </p:nvSpPr>
        <p:spPr>
          <a:xfrm>
            <a:off x="8621788" y="11778199"/>
            <a:ext cx="9600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Rifleman</a:t>
            </a:r>
            <a:endParaRPr lang="fi-FI" sz="3200"/>
          </a:p>
        </p:txBody>
      </p:sp>
      <p:sp>
        <p:nvSpPr>
          <p:cNvPr id="478" name="Oval 477">
            <a:extLst>
              <a:ext uri="{FF2B5EF4-FFF2-40B4-BE49-F238E27FC236}">
                <a16:creationId xmlns:a16="http://schemas.microsoft.com/office/drawing/2014/main" id="{68701B0A-BA24-4B76-B0C9-DBEA5BA33731}"/>
              </a:ext>
            </a:extLst>
          </p:cNvPr>
          <p:cNvSpPr/>
          <p:nvPr/>
        </p:nvSpPr>
        <p:spPr>
          <a:xfrm>
            <a:off x="7032327" y="11262513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479" name="TextBox 478">
            <a:extLst>
              <a:ext uri="{FF2B5EF4-FFF2-40B4-BE49-F238E27FC236}">
                <a16:creationId xmlns:a16="http://schemas.microsoft.com/office/drawing/2014/main" id="{1762D5D4-603C-4E22-9DB9-35C5AEE8FFC7}"/>
              </a:ext>
            </a:extLst>
          </p:cNvPr>
          <p:cNvSpPr txBox="1"/>
          <p:nvPr/>
        </p:nvSpPr>
        <p:spPr>
          <a:xfrm>
            <a:off x="7219052" y="11767287"/>
            <a:ext cx="98697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Rifleman</a:t>
            </a:r>
            <a:endParaRPr lang="fi-FI" sz="3200"/>
          </a:p>
        </p:txBody>
      </p:sp>
      <p:sp>
        <p:nvSpPr>
          <p:cNvPr id="480" name="TextBox 479">
            <a:extLst>
              <a:ext uri="{FF2B5EF4-FFF2-40B4-BE49-F238E27FC236}">
                <a16:creationId xmlns:a16="http://schemas.microsoft.com/office/drawing/2014/main" id="{AEC16F44-0573-4DC4-B353-993882F16317}"/>
              </a:ext>
            </a:extLst>
          </p:cNvPr>
          <p:cNvSpPr txBox="1"/>
          <p:nvPr/>
        </p:nvSpPr>
        <p:spPr>
          <a:xfrm>
            <a:off x="5718807" y="11746995"/>
            <a:ext cx="101429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Rifleman</a:t>
            </a:r>
            <a:endParaRPr lang="fi-FI" sz="3200"/>
          </a:p>
        </p:txBody>
      </p:sp>
      <p:sp>
        <p:nvSpPr>
          <p:cNvPr id="481" name="Rectangle 480">
            <a:extLst>
              <a:ext uri="{FF2B5EF4-FFF2-40B4-BE49-F238E27FC236}">
                <a16:creationId xmlns:a16="http://schemas.microsoft.com/office/drawing/2014/main" id="{D256D597-9C00-487B-A9C8-687F960B69DF}"/>
              </a:ext>
            </a:extLst>
          </p:cNvPr>
          <p:cNvSpPr/>
          <p:nvPr/>
        </p:nvSpPr>
        <p:spPr>
          <a:xfrm>
            <a:off x="1195472" y="11399156"/>
            <a:ext cx="365732" cy="38286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82" name="TextBox 481">
            <a:extLst>
              <a:ext uri="{FF2B5EF4-FFF2-40B4-BE49-F238E27FC236}">
                <a16:creationId xmlns:a16="http://schemas.microsoft.com/office/drawing/2014/main" id="{9976CE6E-4771-4B64-BB73-2238704DC0EE}"/>
              </a:ext>
            </a:extLst>
          </p:cNvPr>
          <p:cNvSpPr txBox="1"/>
          <p:nvPr/>
        </p:nvSpPr>
        <p:spPr>
          <a:xfrm>
            <a:off x="1206057" y="11412165"/>
            <a:ext cx="2762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G</a:t>
            </a:r>
          </a:p>
        </p:txBody>
      </p:sp>
      <p:sp>
        <p:nvSpPr>
          <p:cNvPr id="483" name="Oval 482">
            <a:extLst>
              <a:ext uri="{FF2B5EF4-FFF2-40B4-BE49-F238E27FC236}">
                <a16:creationId xmlns:a16="http://schemas.microsoft.com/office/drawing/2014/main" id="{856733F8-2CA5-4D98-A77E-2A29B1DDAE17}"/>
              </a:ext>
            </a:extLst>
          </p:cNvPr>
          <p:cNvSpPr/>
          <p:nvPr/>
        </p:nvSpPr>
        <p:spPr>
          <a:xfrm>
            <a:off x="2487096" y="11267226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484" name="TextBox 483">
            <a:extLst>
              <a:ext uri="{FF2B5EF4-FFF2-40B4-BE49-F238E27FC236}">
                <a16:creationId xmlns:a16="http://schemas.microsoft.com/office/drawing/2014/main" id="{D1FD94F9-AC0E-40B6-B194-3EEFAA285A87}"/>
              </a:ext>
            </a:extLst>
          </p:cNvPr>
          <p:cNvSpPr txBox="1"/>
          <p:nvPr/>
        </p:nvSpPr>
        <p:spPr>
          <a:xfrm>
            <a:off x="10092563" y="11779540"/>
            <a:ext cx="9863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Rifleman</a:t>
            </a:r>
            <a:endParaRPr lang="fi-FI" sz="3200"/>
          </a:p>
        </p:txBody>
      </p:sp>
      <p:sp>
        <p:nvSpPr>
          <p:cNvPr id="485" name="Oval 484">
            <a:extLst>
              <a:ext uri="{FF2B5EF4-FFF2-40B4-BE49-F238E27FC236}">
                <a16:creationId xmlns:a16="http://schemas.microsoft.com/office/drawing/2014/main" id="{55D54D68-BBC1-436F-BB4C-867A0744DB0B}"/>
              </a:ext>
            </a:extLst>
          </p:cNvPr>
          <p:cNvSpPr/>
          <p:nvPr/>
        </p:nvSpPr>
        <p:spPr>
          <a:xfrm>
            <a:off x="4082417" y="9944000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486" name="TextBox 485">
            <a:extLst>
              <a:ext uri="{FF2B5EF4-FFF2-40B4-BE49-F238E27FC236}">
                <a16:creationId xmlns:a16="http://schemas.microsoft.com/office/drawing/2014/main" id="{E781D04E-16CD-4D2C-9F89-53C60E3B8F23}"/>
              </a:ext>
            </a:extLst>
          </p:cNvPr>
          <p:cNvSpPr txBox="1"/>
          <p:nvPr/>
        </p:nvSpPr>
        <p:spPr>
          <a:xfrm>
            <a:off x="3619475" y="9877826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A3</a:t>
            </a:r>
          </a:p>
        </p:txBody>
      </p:sp>
      <p:sp>
        <p:nvSpPr>
          <p:cNvPr id="487" name="TextBox 486">
            <a:extLst>
              <a:ext uri="{FF2B5EF4-FFF2-40B4-BE49-F238E27FC236}">
                <a16:creationId xmlns:a16="http://schemas.microsoft.com/office/drawing/2014/main" id="{70142F86-EEBE-48AF-87C7-10205CBF8938}"/>
              </a:ext>
            </a:extLst>
          </p:cNvPr>
          <p:cNvSpPr txBox="1"/>
          <p:nvPr/>
        </p:nvSpPr>
        <p:spPr>
          <a:xfrm>
            <a:off x="11352292" y="9922692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A2</a:t>
            </a:r>
          </a:p>
        </p:txBody>
      </p:sp>
      <p:sp>
        <p:nvSpPr>
          <p:cNvPr id="488" name="TextBox 487">
            <a:extLst>
              <a:ext uri="{FF2B5EF4-FFF2-40B4-BE49-F238E27FC236}">
                <a16:creationId xmlns:a16="http://schemas.microsoft.com/office/drawing/2014/main" id="{D129933B-9815-4C0E-A56C-3FA77EDC6945}"/>
              </a:ext>
            </a:extLst>
          </p:cNvPr>
          <p:cNvSpPr txBox="1"/>
          <p:nvPr/>
        </p:nvSpPr>
        <p:spPr>
          <a:xfrm>
            <a:off x="3564830" y="10853004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CI2</a:t>
            </a:r>
          </a:p>
        </p:txBody>
      </p:sp>
      <p:sp>
        <p:nvSpPr>
          <p:cNvPr id="489" name="TextBox 488">
            <a:extLst>
              <a:ext uri="{FF2B5EF4-FFF2-40B4-BE49-F238E27FC236}">
                <a16:creationId xmlns:a16="http://schemas.microsoft.com/office/drawing/2014/main" id="{AD217212-2485-4633-8AED-BBDD9A093370}"/>
              </a:ext>
            </a:extLst>
          </p:cNvPr>
          <p:cNvSpPr txBox="1"/>
          <p:nvPr/>
        </p:nvSpPr>
        <p:spPr>
          <a:xfrm>
            <a:off x="2332786" y="9855291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6”</a:t>
            </a:r>
          </a:p>
        </p:txBody>
      </p:sp>
      <p:sp>
        <p:nvSpPr>
          <p:cNvPr id="490" name="TextBox 489">
            <a:extLst>
              <a:ext uri="{FF2B5EF4-FFF2-40B4-BE49-F238E27FC236}">
                <a16:creationId xmlns:a16="http://schemas.microsoft.com/office/drawing/2014/main" id="{4C3C1CCB-F781-42E1-ADBB-AF0BC2D9CBFB}"/>
              </a:ext>
            </a:extLst>
          </p:cNvPr>
          <p:cNvSpPr txBox="1"/>
          <p:nvPr/>
        </p:nvSpPr>
        <p:spPr>
          <a:xfrm>
            <a:off x="4153257" y="10268229"/>
            <a:ext cx="11989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LMG</a:t>
            </a:r>
            <a:br>
              <a:rPr lang="fi-FI" sz="1600"/>
            </a:br>
            <a:r>
              <a:rPr lang="fi-FI" sz="1600"/>
              <a:t>Gunner</a:t>
            </a:r>
            <a:endParaRPr lang="fi-FI" sz="3200"/>
          </a:p>
        </p:txBody>
      </p:sp>
      <p:sp>
        <p:nvSpPr>
          <p:cNvPr id="491" name="Rectangle 490">
            <a:extLst>
              <a:ext uri="{FF2B5EF4-FFF2-40B4-BE49-F238E27FC236}">
                <a16:creationId xmlns:a16="http://schemas.microsoft.com/office/drawing/2014/main" id="{898772BC-B282-4BCB-9D30-390AA933D918}"/>
              </a:ext>
            </a:extLst>
          </p:cNvPr>
          <p:cNvSpPr/>
          <p:nvPr/>
        </p:nvSpPr>
        <p:spPr>
          <a:xfrm>
            <a:off x="1703416" y="11399155"/>
            <a:ext cx="365732" cy="38286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92" name="TextBox 491">
            <a:extLst>
              <a:ext uri="{FF2B5EF4-FFF2-40B4-BE49-F238E27FC236}">
                <a16:creationId xmlns:a16="http://schemas.microsoft.com/office/drawing/2014/main" id="{52A378AE-7F45-4F08-9458-3B33C04C0DC2}"/>
              </a:ext>
            </a:extLst>
          </p:cNvPr>
          <p:cNvSpPr txBox="1"/>
          <p:nvPr/>
        </p:nvSpPr>
        <p:spPr>
          <a:xfrm>
            <a:off x="1732923" y="11405923"/>
            <a:ext cx="2762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G</a:t>
            </a:r>
          </a:p>
        </p:txBody>
      </p:sp>
      <p:sp>
        <p:nvSpPr>
          <p:cNvPr id="493" name="TextBox 492">
            <a:extLst>
              <a:ext uri="{FF2B5EF4-FFF2-40B4-BE49-F238E27FC236}">
                <a16:creationId xmlns:a16="http://schemas.microsoft.com/office/drawing/2014/main" id="{BA08ADDC-CA62-47D3-B6E8-B36FE71F8D02}"/>
              </a:ext>
            </a:extLst>
          </p:cNvPr>
          <p:cNvSpPr txBox="1"/>
          <p:nvPr/>
        </p:nvSpPr>
        <p:spPr>
          <a:xfrm>
            <a:off x="2562006" y="11339591"/>
            <a:ext cx="115042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Grenadier</a:t>
            </a:r>
            <a:br>
              <a:rPr lang="fi-FI" sz="1600"/>
            </a:br>
            <a:r>
              <a:rPr lang="fi-FI" sz="1600"/>
              <a:t>Rifle and Hand Grenades</a:t>
            </a:r>
            <a:endParaRPr lang="fi-FI" sz="3200"/>
          </a:p>
        </p:txBody>
      </p:sp>
      <p:sp>
        <p:nvSpPr>
          <p:cNvPr id="496" name="TextBox 495">
            <a:extLst>
              <a:ext uri="{FF2B5EF4-FFF2-40B4-BE49-F238E27FC236}">
                <a16:creationId xmlns:a16="http://schemas.microsoft.com/office/drawing/2014/main" id="{154F24CA-4ED8-498C-AF28-A485124645C5}"/>
              </a:ext>
            </a:extLst>
          </p:cNvPr>
          <p:cNvSpPr txBox="1"/>
          <p:nvPr/>
        </p:nvSpPr>
        <p:spPr>
          <a:xfrm>
            <a:off x="10900508" y="9922692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A1</a:t>
            </a:r>
          </a:p>
        </p:txBody>
      </p:sp>
      <p:sp>
        <p:nvSpPr>
          <p:cNvPr id="497" name="TextBox 496">
            <a:extLst>
              <a:ext uri="{FF2B5EF4-FFF2-40B4-BE49-F238E27FC236}">
                <a16:creationId xmlns:a16="http://schemas.microsoft.com/office/drawing/2014/main" id="{F232F362-2A8E-4789-9000-886DDB043D02}"/>
              </a:ext>
            </a:extLst>
          </p:cNvPr>
          <p:cNvSpPr txBox="1"/>
          <p:nvPr/>
        </p:nvSpPr>
        <p:spPr>
          <a:xfrm>
            <a:off x="10935529" y="11233553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A1</a:t>
            </a:r>
          </a:p>
        </p:txBody>
      </p:sp>
      <p:sp>
        <p:nvSpPr>
          <p:cNvPr id="498" name="TextBox 497">
            <a:extLst>
              <a:ext uri="{FF2B5EF4-FFF2-40B4-BE49-F238E27FC236}">
                <a16:creationId xmlns:a16="http://schemas.microsoft.com/office/drawing/2014/main" id="{8058CB80-F0C5-4EBD-856A-68E16CFCCF3D}"/>
              </a:ext>
            </a:extLst>
          </p:cNvPr>
          <p:cNvSpPr txBox="1"/>
          <p:nvPr/>
        </p:nvSpPr>
        <p:spPr>
          <a:xfrm>
            <a:off x="3604623" y="11220689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A1</a:t>
            </a:r>
          </a:p>
        </p:txBody>
      </p:sp>
    </p:spTree>
    <p:extLst>
      <p:ext uri="{BB962C8B-B14F-4D97-AF65-F5344CB8AC3E}">
        <p14:creationId xmlns:p14="http://schemas.microsoft.com/office/powerpoint/2010/main" val="32158714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0000"/>
            </a:gs>
            <a:gs pos="100000">
              <a:schemeClr val="bg1"/>
            </a:gs>
            <a:gs pos="45000">
              <a:srgbClr val="D56072"/>
            </a:gs>
            <a:gs pos="17000">
              <a:srgbClr val="FF0000"/>
            </a:gs>
            <a:gs pos="62000">
              <a:schemeClr val="bg1">
                <a:lumMod val="95000"/>
              </a:schemeClr>
            </a:gs>
          </a:gsLst>
          <a:lin ang="48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Rectangle 246">
            <a:extLst>
              <a:ext uri="{FF2B5EF4-FFF2-40B4-BE49-F238E27FC236}">
                <a16:creationId xmlns:a16="http://schemas.microsoft.com/office/drawing/2014/main" id="{510B65F4-9CD8-4AF2-A930-0841EC1282F9}"/>
              </a:ext>
            </a:extLst>
          </p:cNvPr>
          <p:cNvSpPr/>
          <p:nvPr/>
        </p:nvSpPr>
        <p:spPr>
          <a:xfrm>
            <a:off x="812056" y="12623330"/>
            <a:ext cx="10493450" cy="276914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65" name="Rectangle 164">
            <a:extLst>
              <a:ext uri="{FF2B5EF4-FFF2-40B4-BE49-F238E27FC236}">
                <a16:creationId xmlns:a16="http://schemas.microsoft.com/office/drawing/2014/main" id="{B9E3549B-3112-40A7-812D-0DA53C680FD0}"/>
              </a:ext>
            </a:extLst>
          </p:cNvPr>
          <p:cNvSpPr/>
          <p:nvPr/>
        </p:nvSpPr>
        <p:spPr>
          <a:xfrm>
            <a:off x="3992612" y="12662161"/>
            <a:ext cx="7293216" cy="131446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64" name="Rectangle 163">
            <a:extLst>
              <a:ext uri="{FF2B5EF4-FFF2-40B4-BE49-F238E27FC236}">
                <a16:creationId xmlns:a16="http://schemas.microsoft.com/office/drawing/2014/main" id="{1351ED98-4609-4430-BE1C-6F0AABD6106B}"/>
              </a:ext>
            </a:extLst>
          </p:cNvPr>
          <p:cNvSpPr/>
          <p:nvPr/>
        </p:nvSpPr>
        <p:spPr>
          <a:xfrm>
            <a:off x="3992612" y="14023114"/>
            <a:ext cx="7293216" cy="130440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11DFD93-2F5D-4A14-913B-7C774E879F65}"/>
              </a:ext>
            </a:extLst>
          </p:cNvPr>
          <p:cNvSpPr txBox="1"/>
          <p:nvPr/>
        </p:nvSpPr>
        <p:spPr>
          <a:xfrm>
            <a:off x="1573739" y="82850"/>
            <a:ext cx="900066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4800">
                <a:solidFill>
                  <a:schemeClr val="bg1"/>
                </a:solidFill>
              </a:rPr>
              <a:t>Danish Rifle Platoon 1940</a:t>
            </a:r>
            <a:r>
              <a:rPr lang="fi-FI" sz="2000">
                <a:solidFill>
                  <a:schemeClr val="bg1"/>
                </a:solidFill>
              </a:rPr>
              <a:t> (Per Finsted version)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5D8F4B4-DD76-422F-9920-CBA918E15F5A}"/>
              </a:ext>
            </a:extLst>
          </p:cNvPr>
          <p:cNvSpPr/>
          <p:nvPr/>
        </p:nvSpPr>
        <p:spPr>
          <a:xfrm>
            <a:off x="837126" y="1127697"/>
            <a:ext cx="10463187" cy="302859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BB51B8D-A178-4D84-874A-4E0DC6216440}"/>
              </a:ext>
            </a:extLst>
          </p:cNvPr>
          <p:cNvSpPr txBox="1"/>
          <p:nvPr/>
        </p:nvSpPr>
        <p:spPr>
          <a:xfrm>
            <a:off x="1257896" y="1397914"/>
            <a:ext cx="168828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i-FI" sz="2800"/>
              <a:t>Command</a:t>
            </a:r>
            <a:br>
              <a:rPr lang="fi-FI" sz="2800"/>
            </a:br>
            <a:r>
              <a:rPr lang="fi-FI" sz="2800"/>
              <a:t>Section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0015B92-0E36-49D4-8474-5397C056366F}"/>
              </a:ext>
            </a:extLst>
          </p:cNvPr>
          <p:cNvSpPr/>
          <p:nvPr/>
        </p:nvSpPr>
        <p:spPr>
          <a:xfrm>
            <a:off x="3446503" y="1192243"/>
            <a:ext cx="1476686" cy="1404782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3BC80F71-0CE2-44D4-B624-35C67AC6E9FE}"/>
              </a:ext>
            </a:extLst>
          </p:cNvPr>
          <p:cNvSpPr/>
          <p:nvPr/>
        </p:nvSpPr>
        <p:spPr>
          <a:xfrm>
            <a:off x="6171538" y="1193308"/>
            <a:ext cx="1483054" cy="139687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704AEB1-B8FB-4B0F-9B03-C36C700F975C}"/>
              </a:ext>
            </a:extLst>
          </p:cNvPr>
          <p:cNvSpPr txBox="1"/>
          <p:nvPr/>
        </p:nvSpPr>
        <p:spPr>
          <a:xfrm>
            <a:off x="3446503" y="1418169"/>
            <a:ext cx="147668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i-FI" i="1"/>
              <a:t>Løjtnant</a:t>
            </a:r>
            <a:br>
              <a:rPr lang="fi-FI"/>
            </a:br>
            <a:r>
              <a:rPr lang="fi-FI"/>
              <a:t>Senior Leader</a:t>
            </a:r>
            <a:br>
              <a:rPr lang="fi-FI"/>
            </a:br>
            <a:r>
              <a:rPr lang="fi-FI"/>
              <a:t>Pistol</a:t>
            </a:r>
            <a:endParaRPr lang="fi-FI" sz="360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703973A-6FBA-4C08-B524-D1CB7FE746E7}"/>
              </a:ext>
            </a:extLst>
          </p:cNvPr>
          <p:cNvSpPr txBox="1"/>
          <p:nvPr/>
        </p:nvSpPr>
        <p:spPr>
          <a:xfrm>
            <a:off x="6160207" y="1311129"/>
            <a:ext cx="150985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/>
              <a:t>Platon Sergent Senior Leader</a:t>
            </a:r>
            <a:br>
              <a:rPr lang="fi-FI"/>
            </a:br>
            <a:r>
              <a:rPr lang="fi-FI"/>
              <a:t>Rifle</a:t>
            </a:r>
            <a:endParaRPr lang="fi-FI" sz="3600"/>
          </a:p>
        </p:txBody>
      </p:sp>
      <p:sp>
        <p:nvSpPr>
          <p:cNvPr id="188" name="Rectangle 187">
            <a:extLst>
              <a:ext uri="{FF2B5EF4-FFF2-40B4-BE49-F238E27FC236}">
                <a16:creationId xmlns:a16="http://schemas.microsoft.com/office/drawing/2014/main" id="{B0C03C09-DDA9-4E30-8BA1-54515F6BBB91}"/>
              </a:ext>
            </a:extLst>
          </p:cNvPr>
          <p:cNvSpPr/>
          <p:nvPr/>
        </p:nvSpPr>
        <p:spPr>
          <a:xfrm>
            <a:off x="5068741" y="1247763"/>
            <a:ext cx="352425" cy="36929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89" name="TextBox 188">
            <a:extLst>
              <a:ext uri="{FF2B5EF4-FFF2-40B4-BE49-F238E27FC236}">
                <a16:creationId xmlns:a16="http://schemas.microsoft.com/office/drawing/2014/main" id="{CD58D35A-A5FD-4FAD-962F-8787A24F90A6}"/>
              </a:ext>
            </a:extLst>
          </p:cNvPr>
          <p:cNvSpPr txBox="1"/>
          <p:nvPr/>
        </p:nvSpPr>
        <p:spPr>
          <a:xfrm>
            <a:off x="5088894" y="1244222"/>
            <a:ext cx="2762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G</a:t>
            </a:r>
          </a:p>
        </p:txBody>
      </p:sp>
      <p:sp>
        <p:nvSpPr>
          <p:cNvPr id="190" name="Rectangle 189">
            <a:extLst>
              <a:ext uri="{FF2B5EF4-FFF2-40B4-BE49-F238E27FC236}">
                <a16:creationId xmlns:a16="http://schemas.microsoft.com/office/drawing/2014/main" id="{BBA0CF30-AA88-4426-A1B0-E10C0937E69E}"/>
              </a:ext>
            </a:extLst>
          </p:cNvPr>
          <p:cNvSpPr/>
          <p:nvPr/>
        </p:nvSpPr>
        <p:spPr>
          <a:xfrm>
            <a:off x="5080323" y="1723013"/>
            <a:ext cx="352425" cy="36929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91" name="TextBox 190">
            <a:extLst>
              <a:ext uri="{FF2B5EF4-FFF2-40B4-BE49-F238E27FC236}">
                <a16:creationId xmlns:a16="http://schemas.microsoft.com/office/drawing/2014/main" id="{5BBA08A9-A9F9-4CB5-A812-3D76C50D1E20}"/>
              </a:ext>
            </a:extLst>
          </p:cNvPr>
          <p:cNvSpPr txBox="1"/>
          <p:nvPr/>
        </p:nvSpPr>
        <p:spPr>
          <a:xfrm>
            <a:off x="5100476" y="1719472"/>
            <a:ext cx="2762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G</a:t>
            </a:r>
          </a:p>
        </p:txBody>
      </p:sp>
      <p:sp>
        <p:nvSpPr>
          <p:cNvPr id="192" name="Rectangle 191">
            <a:extLst>
              <a:ext uri="{FF2B5EF4-FFF2-40B4-BE49-F238E27FC236}">
                <a16:creationId xmlns:a16="http://schemas.microsoft.com/office/drawing/2014/main" id="{E67EC93B-19BF-4373-A148-94674F56B68A}"/>
              </a:ext>
            </a:extLst>
          </p:cNvPr>
          <p:cNvSpPr/>
          <p:nvPr/>
        </p:nvSpPr>
        <p:spPr>
          <a:xfrm>
            <a:off x="5080323" y="2190373"/>
            <a:ext cx="352425" cy="36929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93" name="TextBox 192">
            <a:extLst>
              <a:ext uri="{FF2B5EF4-FFF2-40B4-BE49-F238E27FC236}">
                <a16:creationId xmlns:a16="http://schemas.microsoft.com/office/drawing/2014/main" id="{1BA3D026-DBDE-4029-BD12-4DFDE2131062}"/>
              </a:ext>
            </a:extLst>
          </p:cNvPr>
          <p:cNvSpPr txBox="1"/>
          <p:nvPr/>
        </p:nvSpPr>
        <p:spPr>
          <a:xfrm>
            <a:off x="5100476" y="2186832"/>
            <a:ext cx="2762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G</a:t>
            </a:r>
          </a:p>
        </p:txBody>
      </p:sp>
      <p:sp>
        <p:nvSpPr>
          <p:cNvPr id="248" name="TextBox 247">
            <a:extLst>
              <a:ext uri="{FF2B5EF4-FFF2-40B4-BE49-F238E27FC236}">
                <a16:creationId xmlns:a16="http://schemas.microsoft.com/office/drawing/2014/main" id="{801882DB-DCCB-43B5-9660-6D287943AF65}"/>
              </a:ext>
            </a:extLst>
          </p:cNvPr>
          <p:cNvSpPr txBox="1"/>
          <p:nvPr/>
        </p:nvSpPr>
        <p:spPr>
          <a:xfrm>
            <a:off x="952186" y="12854530"/>
            <a:ext cx="156787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800"/>
              <a:t>4th</a:t>
            </a:r>
            <a:r>
              <a:rPr lang="fi-FI" sz="2400"/>
              <a:t> </a:t>
            </a:r>
            <a:br>
              <a:rPr lang="fi-FI" sz="2400"/>
            </a:br>
            <a:r>
              <a:rPr lang="fi-FI" sz="2800"/>
              <a:t>Section</a:t>
            </a:r>
            <a:endParaRPr lang="fi-FI" sz="2400"/>
          </a:p>
        </p:txBody>
      </p:sp>
      <p:sp>
        <p:nvSpPr>
          <p:cNvPr id="249" name="Oval 248">
            <a:extLst>
              <a:ext uri="{FF2B5EF4-FFF2-40B4-BE49-F238E27FC236}">
                <a16:creationId xmlns:a16="http://schemas.microsoft.com/office/drawing/2014/main" id="{24B88D38-E2BA-44EC-8B3D-8EADBE99256E}"/>
              </a:ext>
            </a:extLst>
          </p:cNvPr>
          <p:cNvSpPr/>
          <p:nvPr/>
        </p:nvSpPr>
        <p:spPr>
          <a:xfrm>
            <a:off x="2476936" y="12692936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250" name="Oval 249">
            <a:extLst>
              <a:ext uri="{FF2B5EF4-FFF2-40B4-BE49-F238E27FC236}">
                <a16:creationId xmlns:a16="http://schemas.microsoft.com/office/drawing/2014/main" id="{A49BAAFF-037E-4D38-82DC-EE8A5BA964C0}"/>
              </a:ext>
            </a:extLst>
          </p:cNvPr>
          <p:cNvSpPr/>
          <p:nvPr/>
        </p:nvSpPr>
        <p:spPr>
          <a:xfrm>
            <a:off x="5517205" y="12723737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253" name="TextBox 252">
            <a:extLst>
              <a:ext uri="{FF2B5EF4-FFF2-40B4-BE49-F238E27FC236}">
                <a16:creationId xmlns:a16="http://schemas.microsoft.com/office/drawing/2014/main" id="{184B1689-2578-4A05-BD4E-A90A213E6660}"/>
              </a:ext>
            </a:extLst>
          </p:cNvPr>
          <p:cNvSpPr txBox="1"/>
          <p:nvPr/>
        </p:nvSpPr>
        <p:spPr>
          <a:xfrm>
            <a:off x="2486386" y="12939106"/>
            <a:ext cx="13800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i="1"/>
              <a:t>Korporal</a:t>
            </a:r>
            <a:br>
              <a:rPr lang="fi-FI" sz="1600" i="1"/>
            </a:br>
            <a:r>
              <a:rPr lang="fi-FI" sz="1600"/>
              <a:t>Junior Leader</a:t>
            </a:r>
            <a:br>
              <a:rPr lang="fi-FI" sz="1600"/>
            </a:br>
            <a:r>
              <a:rPr lang="fi-FI" sz="1600"/>
              <a:t>Rifle</a:t>
            </a:r>
            <a:endParaRPr lang="fi-FI" sz="3200"/>
          </a:p>
        </p:txBody>
      </p:sp>
      <p:sp>
        <p:nvSpPr>
          <p:cNvPr id="257" name="Oval 256">
            <a:extLst>
              <a:ext uri="{FF2B5EF4-FFF2-40B4-BE49-F238E27FC236}">
                <a16:creationId xmlns:a16="http://schemas.microsoft.com/office/drawing/2014/main" id="{7E8859C7-1CA9-490E-8133-CC670A65F21C}"/>
              </a:ext>
            </a:extLst>
          </p:cNvPr>
          <p:cNvSpPr/>
          <p:nvPr/>
        </p:nvSpPr>
        <p:spPr>
          <a:xfrm>
            <a:off x="9866579" y="14036483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258" name="TextBox 257">
            <a:extLst>
              <a:ext uri="{FF2B5EF4-FFF2-40B4-BE49-F238E27FC236}">
                <a16:creationId xmlns:a16="http://schemas.microsoft.com/office/drawing/2014/main" id="{9455A335-8947-4288-AD5F-1208AA143461}"/>
              </a:ext>
            </a:extLst>
          </p:cNvPr>
          <p:cNvSpPr txBox="1"/>
          <p:nvPr/>
        </p:nvSpPr>
        <p:spPr>
          <a:xfrm>
            <a:off x="5665296" y="12956373"/>
            <a:ext cx="9709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Gunner’s</a:t>
            </a:r>
            <a:br>
              <a:rPr lang="fi-FI" sz="1600"/>
            </a:br>
            <a:r>
              <a:rPr lang="fi-FI" sz="1600"/>
              <a:t>AssistantRifle</a:t>
            </a:r>
            <a:endParaRPr lang="fi-FI" sz="3200"/>
          </a:p>
        </p:txBody>
      </p:sp>
      <p:sp>
        <p:nvSpPr>
          <p:cNvPr id="259" name="Oval 258">
            <a:extLst>
              <a:ext uri="{FF2B5EF4-FFF2-40B4-BE49-F238E27FC236}">
                <a16:creationId xmlns:a16="http://schemas.microsoft.com/office/drawing/2014/main" id="{7B81C12F-19B9-46C3-8968-502C7F8C0D41}"/>
              </a:ext>
            </a:extLst>
          </p:cNvPr>
          <p:cNvSpPr/>
          <p:nvPr/>
        </p:nvSpPr>
        <p:spPr>
          <a:xfrm>
            <a:off x="4051273" y="14059423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260" name="Oval 259">
            <a:extLst>
              <a:ext uri="{FF2B5EF4-FFF2-40B4-BE49-F238E27FC236}">
                <a16:creationId xmlns:a16="http://schemas.microsoft.com/office/drawing/2014/main" id="{286F25F8-0A91-45A6-B632-82C2FC3B319D}"/>
              </a:ext>
            </a:extLst>
          </p:cNvPr>
          <p:cNvSpPr/>
          <p:nvPr/>
        </p:nvSpPr>
        <p:spPr>
          <a:xfrm>
            <a:off x="5533211" y="14059423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261" name="Oval 260">
            <a:extLst>
              <a:ext uri="{FF2B5EF4-FFF2-40B4-BE49-F238E27FC236}">
                <a16:creationId xmlns:a16="http://schemas.microsoft.com/office/drawing/2014/main" id="{52E7653A-B10E-4E3F-9E85-40E8B6DD11D0}"/>
              </a:ext>
            </a:extLst>
          </p:cNvPr>
          <p:cNvSpPr/>
          <p:nvPr/>
        </p:nvSpPr>
        <p:spPr>
          <a:xfrm>
            <a:off x="8427652" y="14044391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263" name="TextBox 262">
            <a:extLst>
              <a:ext uri="{FF2B5EF4-FFF2-40B4-BE49-F238E27FC236}">
                <a16:creationId xmlns:a16="http://schemas.microsoft.com/office/drawing/2014/main" id="{56671749-2754-4C3F-B569-C907B5A5CDBC}"/>
              </a:ext>
            </a:extLst>
          </p:cNvPr>
          <p:cNvSpPr txBox="1"/>
          <p:nvPr/>
        </p:nvSpPr>
        <p:spPr>
          <a:xfrm>
            <a:off x="4153313" y="14514290"/>
            <a:ext cx="106507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Rifleman</a:t>
            </a:r>
            <a:endParaRPr lang="fi-FI" sz="3200"/>
          </a:p>
        </p:txBody>
      </p:sp>
      <p:sp>
        <p:nvSpPr>
          <p:cNvPr id="264" name="TextBox 263">
            <a:extLst>
              <a:ext uri="{FF2B5EF4-FFF2-40B4-BE49-F238E27FC236}">
                <a16:creationId xmlns:a16="http://schemas.microsoft.com/office/drawing/2014/main" id="{360A3247-F340-46B2-883D-3BF4F29C674A}"/>
              </a:ext>
            </a:extLst>
          </p:cNvPr>
          <p:cNvSpPr txBox="1"/>
          <p:nvPr/>
        </p:nvSpPr>
        <p:spPr>
          <a:xfrm>
            <a:off x="8590644" y="14549165"/>
            <a:ext cx="9600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Rifleman</a:t>
            </a:r>
            <a:endParaRPr lang="fi-FI" sz="3200"/>
          </a:p>
        </p:txBody>
      </p:sp>
      <p:sp>
        <p:nvSpPr>
          <p:cNvPr id="266" name="Oval 265">
            <a:extLst>
              <a:ext uri="{FF2B5EF4-FFF2-40B4-BE49-F238E27FC236}">
                <a16:creationId xmlns:a16="http://schemas.microsoft.com/office/drawing/2014/main" id="{906A80E9-73DC-4480-8690-F75311269B77}"/>
              </a:ext>
            </a:extLst>
          </p:cNvPr>
          <p:cNvSpPr/>
          <p:nvPr/>
        </p:nvSpPr>
        <p:spPr>
          <a:xfrm>
            <a:off x="7001183" y="14033479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267" name="TextBox 266">
            <a:extLst>
              <a:ext uri="{FF2B5EF4-FFF2-40B4-BE49-F238E27FC236}">
                <a16:creationId xmlns:a16="http://schemas.microsoft.com/office/drawing/2014/main" id="{2B18DB10-D4E1-4326-8B41-FA9B915CD8EF}"/>
              </a:ext>
            </a:extLst>
          </p:cNvPr>
          <p:cNvSpPr txBox="1"/>
          <p:nvPr/>
        </p:nvSpPr>
        <p:spPr>
          <a:xfrm>
            <a:off x="7187908" y="14538253"/>
            <a:ext cx="98697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Rifleman</a:t>
            </a:r>
            <a:endParaRPr lang="fi-FI" sz="3200"/>
          </a:p>
        </p:txBody>
      </p:sp>
      <p:sp>
        <p:nvSpPr>
          <p:cNvPr id="268" name="TextBox 267">
            <a:extLst>
              <a:ext uri="{FF2B5EF4-FFF2-40B4-BE49-F238E27FC236}">
                <a16:creationId xmlns:a16="http://schemas.microsoft.com/office/drawing/2014/main" id="{BBC14153-0501-4959-8845-8D6B2A41ADDA}"/>
              </a:ext>
            </a:extLst>
          </p:cNvPr>
          <p:cNvSpPr txBox="1"/>
          <p:nvPr/>
        </p:nvSpPr>
        <p:spPr>
          <a:xfrm>
            <a:off x="5687663" y="14517961"/>
            <a:ext cx="101429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Rifleman</a:t>
            </a:r>
            <a:endParaRPr lang="fi-FI" sz="3200"/>
          </a:p>
        </p:txBody>
      </p:sp>
      <p:sp>
        <p:nvSpPr>
          <p:cNvPr id="271" name="Oval 270">
            <a:extLst>
              <a:ext uri="{FF2B5EF4-FFF2-40B4-BE49-F238E27FC236}">
                <a16:creationId xmlns:a16="http://schemas.microsoft.com/office/drawing/2014/main" id="{B502ACD9-4151-4F82-A9EF-99C54F000182}"/>
              </a:ext>
            </a:extLst>
          </p:cNvPr>
          <p:cNvSpPr/>
          <p:nvPr/>
        </p:nvSpPr>
        <p:spPr>
          <a:xfrm>
            <a:off x="2455952" y="14038192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272" name="TextBox 271">
            <a:extLst>
              <a:ext uri="{FF2B5EF4-FFF2-40B4-BE49-F238E27FC236}">
                <a16:creationId xmlns:a16="http://schemas.microsoft.com/office/drawing/2014/main" id="{D68337DF-10B9-4707-A9CE-F1345485FD55}"/>
              </a:ext>
            </a:extLst>
          </p:cNvPr>
          <p:cNvSpPr txBox="1"/>
          <p:nvPr/>
        </p:nvSpPr>
        <p:spPr>
          <a:xfrm>
            <a:off x="10061419" y="14550506"/>
            <a:ext cx="9863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Rifleman</a:t>
            </a:r>
            <a:endParaRPr lang="fi-FI" sz="3200"/>
          </a:p>
        </p:txBody>
      </p:sp>
      <p:sp>
        <p:nvSpPr>
          <p:cNvPr id="273" name="Oval 272">
            <a:extLst>
              <a:ext uri="{FF2B5EF4-FFF2-40B4-BE49-F238E27FC236}">
                <a16:creationId xmlns:a16="http://schemas.microsoft.com/office/drawing/2014/main" id="{BE051874-4A7E-40A9-9A07-D963A1E4AA55}"/>
              </a:ext>
            </a:extLst>
          </p:cNvPr>
          <p:cNvSpPr/>
          <p:nvPr/>
        </p:nvSpPr>
        <p:spPr>
          <a:xfrm>
            <a:off x="4051273" y="12714966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B6D0C26B-E92E-4BC2-8F0B-CF676AEC07DF}"/>
              </a:ext>
            </a:extLst>
          </p:cNvPr>
          <p:cNvSpPr txBox="1"/>
          <p:nvPr/>
        </p:nvSpPr>
        <p:spPr>
          <a:xfrm>
            <a:off x="3235107" y="2264190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A4</a:t>
            </a:r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6E7CFF10-05B2-494F-9CC4-28F8A136F513}"/>
              </a:ext>
            </a:extLst>
          </p:cNvPr>
          <p:cNvSpPr txBox="1"/>
          <p:nvPr/>
        </p:nvSpPr>
        <p:spPr>
          <a:xfrm>
            <a:off x="6034218" y="2272392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A4</a:t>
            </a: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ADAB4E76-CF12-4E06-AE60-8358CE18F32C}"/>
              </a:ext>
            </a:extLst>
          </p:cNvPr>
          <p:cNvSpPr txBox="1"/>
          <p:nvPr/>
        </p:nvSpPr>
        <p:spPr>
          <a:xfrm>
            <a:off x="3588331" y="12648792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A3</a:t>
            </a:r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6EC2A986-1C94-49E0-946B-492FC7702B47}"/>
              </a:ext>
            </a:extLst>
          </p:cNvPr>
          <p:cNvSpPr txBox="1"/>
          <p:nvPr/>
        </p:nvSpPr>
        <p:spPr>
          <a:xfrm>
            <a:off x="11321148" y="12693658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A2</a:t>
            </a:r>
          </a:p>
        </p:txBody>
      </p:sp>
      <p:sp>
        <p:nvSpPr>
          <p:cNvPr id="146" name="TextBox 145">
            <a:extLst>
              <a:ext uri="{FF2B5EF4-FFF2-40B4-BE49-F238E27FC236}">
                <a16:creationId xmlns:a16="http://schemas.microsoft.com/office/drawing/2014/main" id="{0ED09F8B-3C70-445D-A97B-68CE88E5935C}"/>
              </a:ext>
            </a:extLst>
          </p:cNvPr>
          <p:cNvSpPr txBox="1"/>
          <p:nvPr/>
        </p:nvSpPr>
        <p:spPr>
          <a:xfrm>
            <a:off x="7426537" y="2266483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CI3</a:t>
            </a:r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id="{3BFE5B7E-B397-48BE-B8F9-21166D8F01CE}"/>
              </a:ext>
            </a:extLst>
          </p:cNvPr>
          <p:cNvSpPr txBox="1"/>
          <p:nvPr/>
        </p:nvSpPr>
        <p:spPr>
          <a:xfrm>
            <a:off x="4631097" y="2284708"/>
            <a:ext cx="595643" cy="3692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CI3</a:t>
            </a:r>
          </a:p>
        </p:txBody>
      </p:sp>
      <p:sp>
        <p:nvSpPr>
          <p:cNvPr id="151" name="TextBox 150">
            <a:extLst>
              <a:ext uri="{FF2B5EF4-FFF2-40B4-BE49-F238E27FC236}">
                <a16:creationId xmlns:a16="http://schemas.microsoft.com/office/drawing/2014/main" id="{DF46C4AE-6CA2-4680-9DA4-FB52E04F97AB}"/>
              </a:ext>
            </a:extLst>
          </p:cNvPr>
          <p:cNvSpPr txBox="1"/>
          <p:nvPr/>
        </p:nvSpPr>
        <p:spPr>
          <a:xfrm>
            <a:off x="3533686" y="13623970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CI2</a:t>
            </a:r>
          </a:p>
        </p:txBody>
      </p:sp>
      <p:sp>
        <p:nvSpPr>
          <p:cNvPr id="154" name="TextBox 153">
            <a:extLst>
              <a:ext uri="{FF2B5EF4-FFF2-40B4-BE49-F238E27FC236}">
                <a16:creationId xmlns:a16="http://schemas.microsoft.com/office/drawing/2014/main" id="{6FB0571A-BA3B-4084-9287-D382E8379514}"/>
              </a:ext>
            </a:extLst>
          </p:cNvPr>
          <p:cNvSpPr txBox="1"/>
          <p:nvPr/>
        </p:nvSpPr>
        <p:spPr>
          <a:xfrm>
            <a:off x="3303547" y="1183087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9”</a:t>
            </a:r>
          </a:p>
        </p:txBody>
      </p:sp>
      <p:sp>
        <p:nvSpPr>
          <p:cNvPr id="155" name="TextBox 154">
            <a:extLst>
              <a:ext uri="{FF2B5EF4-FFF2-40B4-BE49-F238E27FC236}">
                <a16:creationId xmlns:a16="http://schemas.microsoft.com/office/drawing/2014/main" id="{E21900BC-E7C5-436E-B686-EF9F31392BAB}"/>
              </a:ext>
            </a:extLst>
          </p:cNvPr>
          <p:cNvSpPr txBox="1"/>
          <p:nvPr/>
        </p:nvSpPr>
        <p:spPr>
          <a:xfrm>
            <a:off x="6072315" y="1132778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9”</a:t>
            </a:r>
          </a:p>
        </p:txBody>
      </p:sp>
      <p:sp>
        <p:nvSpPr>
          <p:cNvPr id="157" name="TextBox 156">
            <a:extLst>
              <a:ext uri="{FF2B5EF4-FFF2-40B4-BE49-F238E27FC236}">
                <a16:creationId xmlns:a16="http://schemas.microsoft.com/office/drawing/2014/main" id="{DEEF18DE-1347-4BBC-A1FE-9CC1588DA358}"/>
              </a:ext>
            </a:extLst>
          </p:cNvPr>
          <p:cNvSpPr txBox="1"/>
          <p:nvPr/>
        </p:nvSpPr>
        <p:spPr>
          <a:xfrm>
            <a:off x="2301642" y="12626257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6”</a:t>
            </a:r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4F1E9917-E3A0-4ADA-AB82-93E2F62BC116}"/>
              </a:ext>
            </a:extLst>
          </p:cNvPr>
          <p:cNvSpPr txBox="1"/>
          <p:nvPr/>
        </p:nvSpPr>
        <p:spPr>
          <a:xfrm>
            <a:off x="10335496" y="645160"/>
            <a:ext cx="12081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>
                <a:solidFill>
                  <a:schemeClr val="bg1"/>
                </a:solidFill>
              </a:rPr>
              <a:t>Deploy: 4”</a:t>
            </a:r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4E669A58-844E-4299-90C7-F8CDEE00172D}"/>
              </a:ext>
            </a:extLst>
          </p:cNvPr>
          <p:cNvSpPr txBox="1"/>
          <p:nvPr/>
        </p:nvSpPr>
        <p:spPr>
          <a:xfrm>
            <a:off x="730688" y="15338916"/>
            <a:ext cx="107705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Koncentreret ild: Leader uses 2 CI. Targets in Effective Range are treated as Close Range</a:t>
            </a:r>
            <a:br>
              <a:rPr lang="fi-FI"/>
            </a:br>
            <a:r>
              <a:rPr lang="fi-FI"/>
              <a:t>Fløjte kommandoer: </a:t>
            </a:r>
            <a:r>
              <a:rPr lang="en-US"/>
              <a:t>Command range increased by 3” when the sections or teams are stationary and within LoS</a:t>
            </a:r>
            <a:endParaRPr lang="fi-FI"/>
          </a:p>
        </p:txBody>
      </p:sp>
      <p:sp>
        <p:nvSpPr>
          <p:cNvPr id="254" name="TextBox 253">
            <a:extLst>
              <a:ext uri="{FF2B5EF4-FFF2-40B4-BE49-F238E27FC236}">
                <a16:creationId xmlns:a16="http://schemas.microsoft.com/office/drawing/2014/main" id="{7F6E36B9-E0F3-4CA8-9034-9711B46E5B0A}"/>
              </a:ext>
            </a:extLst>
          </p:cNvPr>
          <p:cNvSpPr txBox="1"/>
          <p:nvPr/>
        </p:nvSpPr>
        <p:spPr>
          <a:xfrm>
            <a:off x="4122113" y="13039195"/>
            <a:ext cx="11989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LMG</a:t>
            </a:r>
            <a:br>
              <a:rPr lang="fi-FI" sz="1600"/>
            </a:br>
            <a:r>
              <a:rPr lang="fi-FI" sz="1600"/>
              <a:t>Gunner</a:t>
            </a:r>
            <a:endParaRPr lang="fi-FI" sz="3200"/>
          </a:p>
        </p:txBody>
      </p:sp>
      <p:sp>
        <p:nvSpPr>
          <p:cNvPr id="255" name="TextBox 254">
            <a:extLst>
              <a:ext uri="{FF2B5EF4-FFF2-40B4-BE49-F238E27FC236}">
                <a16:creationId xmlns:a16="http://schemas.microsoft.com/office/drawing/2014/main" id="{BFAA5FE0-C264-4F94-A4B7-DCDF79246B20}"/>
              </a:ext>
            </a:extLst>
          </p:cNvPr>
          <p:cNvSpPr txBox="1"/>
          <p:nvPr/>
        </p:nvSpPr>
        <p:spPr>
          <a:xfrm>
            <a:off x="2530862" y="14110557"/>
            <a:ext cx="115042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Grenadier</a:t>
            </a:r>
            <a:br>
              <a:rPr lang="fi-FI" sz="1600"/>
            </a:br>
            <a:r>
              <a:rPr lang="fi-FI" sz="1600"/>
              <a:t>Rifle and Hand Grenades</a:t>
            </a:r>
            <a:endParaRPr lang="fi-FI" sz="3200"/>
          </a:p>
        </p:txBody>
      </p:sp>
      <p:sp>
        <p:nvSpPr>
          <p:cNvPr id="166" name="TextBox 165">
            <a:extLst>
              <a:ext uri="{FF2B5EF4-FFF2-40B4-BE49-F238E27FC236}">
                <a16:creationId xmlns:a16="http://schemas.microsoft.com/office/drawing/2014/main" id="{7C4207F1-88F1-4A97-9710-969CB165D6E7}"/>
              </a:ext>
            </a:extLst>
          </p:cNvPr>
          <p:cNvSpPr txBox="1"/>
          <p:nvPr/>
        </p:nvSpPr>
        <p:spPr>
          <a:xfrm>
            <a:off x="10869364" y="12693658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A1</a:t>
            </a:r>
          </a:p>
        </p:txBody>
      </p:sp>
      <p:sp>
        <p:nvSpPr>
          <p:cNvPr id="167" name="TextBox 166">
            <a:extLst>
              <a:ext uri="{FF2B5EF4-FFF2-40B4-BE49-F238E27FC236}">
                <a16:creationId xmlns:a16="http://schemas.microsoft.com/office/drawing/2014/main" id="{01D813B2-2CCB-406D-8FD9-F9851B300CFA}"/>
              </a:ext>
            </a:extLst>
          </p:cNvPr>
          <p:cNvSpPr txBox="1"/>
          <p:nvPr/>
        </p:nvSpPr>
        <p:spPr>
          <a:xfrm>
            <a:off x="10904385" y="14004519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A1</a:t>
            </a:r>
          </a:p>
        </p:txBody>
      </p:sp>
      <p:sp>
        <p:nvSpPr>
          <p:cNvPr id="171" name="Rectangle 170">
            <a:extLst>
              <a:ext uri="{FF2B5EF4-FFF2-40B4-BE49-F238E27FC236}">
                <a16:creationId xmlns:a16="http://schemas.microsoft.com/office/drawing/2014/main" id="{81F2AFD3-59E2-4E65-8BD9-FB78A1F270C8}"/>
              </a:ext>
            </a:extLst>
          </p:cNvPr>
          <p:cNvSpPr/>
          <p:nvPr/>
        </p:nvSpPr>
        <p:spPr>
          <a:xfrm>
            <a:off x="7868428" y="1183506"/>
            <a:ext cx="352425" cy="36929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72" name="TextBox 171">
            <a:extLst>
              <a:ext uri="{FF2B5EF4-FFF2-40B4-BE49-F238E27FC236}">
                <a16:creationId xmlns:a16="http://schemas.microsoft.com/office/drawing/2014/main" id="{28E61AE6-A0A4-435B-BFEC-6DB1FDDADD7B}"/>
              </a:ext>
            </a:extLst>
          </p:cNvPr>
          <p:cNvSpPr txBox="1"/>
          <p:nvPr/>
        </p:nvSpPr>
        <p:spPr>
          <a:xfrm>
            <a:off x="7888581" y="1179965"/>
            <a:ext cx="2762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G</a:t>
            </a:r>
          </a:p>
        </p:txBody>
      </p:sp>
      <p:sp>
        <p:nvSpPr>
          <p:cNvPr id="173" name="Rectangle 172">
            <a:extLst>
              <a:ext uri="{FF2B5EF4-FFF2-40B4-BE49-F238E27FC236}">
                <a16:creationId xmlns:a16="http://schemas.microsoft.com/office/drawing/2014/main" id="{472EC7A9-BFFA-4E63-A141-919E66209D8F}"/>
              </a:ext>
            </a:extLst>
          </p:cNvPr>
          <p:cNvSpPr/>
          <p:nvPr/>
        </p:nvSpPr>
        <p:spPr>
          <a:xfrm>
            <a:off x="7880010" y="1658756"/>
            <a:ext cx="352425" cy="36929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74" name="TextBox 173">
            <a:extLst>
              <a:ext uri="{FF2B5EF4-FFF2-40B4-BE49-F238E27FC236}">
                <a16:creationId xmlns:a16="http://schemas.microsoft.com/office/drawing/2014/main" id="{FAFB30A2-2B6A-46B1-ACEA-AEC34C8D32EB}"/>
              </a:ext>
            </a:extLst>
          </p:cNvPr>
          <p:cNvSpPr txBox="1"/>
          <p:nvPr/>
        </p:nvSpPr>
        <p:spPr>
          <a:xfrm>
            <a:off x="7900163" y="1655215"/>
            <a:ext cx="2762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G</a:t>
            </a:r>
          </a:p>
        </p:txBody>
      </p:sp>
      <p:sp>
        <p:nvSpPr>
          <p:cNvPr id="175" name="Rectangle 174">
            <a:extLst>
              <a:ext uri="{FF2B5EF4-FFF2-40B4-BE49-F238E27FC236}">
                <a16:creationId xmlns:a16="http://schemas.microsoft.com/office/drawing/2014/main" id="{F74A6DF4-A5AB-44A3-8A26-3806A508523A}"/>
              </a:ext>
            </a:extLst>
          </p:cNvPr>
          <p:cNvSpPr/>
          <p:nvPr/>
        </p:nvSpPr>
        <p:spPr>
          <a:xfrm>
            <a:off x="7880010" y="2126116"/>
            <a:ext cx="352425" cy="36929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76" name="TextBox 175">
            <a:extLst>
              <a:ext uri="{FF2B5EF4-FFF2-40B4-BE49-F238E27FC236}">
                <a16:creationId xmlns:a16="http://schemas.microsoft.com/office/drawing/2014/main" id="{520FF14E-E560-49D2-AA60-F9F6ECBA9DAB}"/>
              </a:ext>
            </a:extLst>
          </p:cNvPr>
          <p:cNvSpPr txBox="1"/>
          <p:nvPr/>
        </p:nvSpPr>
        <p:spPr>
          <a:xfrm>
            <a:off x="7900163" y="2122575"/>
            <a:ext cx="2762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G</a:t>
            </a:r>
          </a:p>
        </p:txBody>
      </p:sp>
      <p:sp>
        <p:nvSpPr>
          <p:cNvPr id="177" name="Rectangle 176">
            <a:extLst>
              <a:ext uri="{FF2B5EF4-FFF2-40B4-BE49-F238E27FC236}">
                <a16:creationId xmlns:a16="http://schemas.microsoft.com/office/drawing/2014/main" id="{55D2221E-B543-40AB-8581-620F6420F03C}"/>
              </a:ext>
            </a:extLst>
          </p:cNvPr>
          <p:cNvSpPr/>
          <p:nvPr/>
        </p:nvSpPr>
        <p:spPr>
          <a:xfrm>
            <a:off x="3713608" y="2617002"/>
            <a:ext cx="7374852" cy="142942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78" name="Oval 177">
            <a:extLst>
              <a:ext uri="{FF2B5EF4-FFF2-40B4-BE49-F238E27FC236}">
                <a16:creationId xmlns:a16="http://schemas.microsoft.com/office/drawing/2014/main" id="{636E97F3-713A-454E-A6BF-BBA9D0E02410}"/>
              </a:ext>
            </a:extLst>
          </p:cNvPr>
          <p:cNvSpPr/>
          <p:nvPr/>
        </p:nvSpPr>
        <p:spPr>
          <a:xfrm>
            <a:off x="9648442" y="2687963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179" name="Oval 178">
            <a:extLst>
              <a:ext uri="{FF2B5EF4-FFF2-40B4-BE49-F238E27FC236}">
                <a16:creationId xmlns:a16="http://schemas.microsoft.com/office/drawing/2014/main" id="{D377B1BF-2151-4753-87D7-8295F7E9B411}"/>
              </a:ext>
            </a:extLst>
          </p:cNvPr>
          <p:cNvSpPr/>
          <p:nvPr/>
        </p:nvSpPr>
        <p:spPr>
          <a:xfrm>
            <a:off x="3833136" y="2710903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180" name="Oval 179">
            <a:extLst>
              <a:ext uri="{FF2B5EF4-FFF2-40B4-BE49-F238E27FC236}">
                <a16:creationId xmlns:a16="http://schemas.microsoft.com/office/drawing/2014/main" id="{17BD3DBA-27F4-42E5-AAA1-F8572241C90C}"/>
              </a:ext>
            </a:extLst>
          </p:cNvPr>
          <p:cNvSpPr/>
          <p:nvPr/>
        </p:nvSpPr>
        <p:spPr>
          <a:xfrm>
            <a:off x="5315074" y="2710903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181" name="Oval 180">
            <a:extLst>
              <a:ext uri="{FF2B5EF4-FFF2-40B4-BE49-F238E27FC236}">
                <a16:creationId xmlns:a16="http://schemas.microsoft.com/office/drawing/2014/main" id="{D564C5DD-B8F3-49B4-84EC-16B0419073BE}"/>
              </a:ext>
            </a:extLst>
          </p:cNvPr>
          <p:cNvSpPr/>
          <p:nvPr/>
        </p:nvSpPr>
        <p:spPr>
          <a:xfrm>
            <a:off x="8209515" y="2695871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196" name="TextBox 195">
            <a:extLst>
              <a:ext uri="{FF2B5EF4-FFF2-40B4-BE49-F238E27FC236}">
                <a16:creationId xmlns:a16="http://schemas.microsoft.com/office/drawing/2014/main" id="{5E43CF8E-E401-4777-9C6A-4B2EB6CA89A7}"/>
              </a:ext>
            </a:extLst>
          </p:cNvPr>
          <p:cNvSpPr txBox="1"/>
          <p:nvPr/>
        </p:nvSpPr>
        <p:spPr>
          <a:xfrm>
            <a:off x="3954176" y="2940129"/>
            <a:ext cx="106507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Observer</a:t>
            </a:r>
            <a:br>
              <a:rPr lang="fi-FI" sz="1600"/>
            </a:br>
            <a:r>
              <a:rPr lang="fi-FI" sz="1600"/>
              <a:t>Junior Leader</a:t>
            </a:r>
            <a:endParaRPr lang="fi-FI" sz="3200"/>
          </a:p>
        </p:txBody>
      </p:sp>
      <p:sp>
        <p:nvSpPr>
          <p:cNvPr id="198" name="Oval 197">
            <a:extLst>
              <a:ext uri="{FF2B5EF4-FFF2-40B4-BE49-F238E27FC236}">
                <a16:creationId xmlns:a16="http://schemas.microsoft.com/office/drawing/2014/main" id="{617FF9C7-D598-4C69-BC1A-1FBDA238A531}"/>
              </a:ext>
            </a:extLst>
          </p:cNvPr>
          <p:cNvSpPr/>
          <p:nvPr/>
        </p:nvSpPr>
        <p:spPr>
          <a:xfrm>
            <a:off x="6783046" y="2684959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200" name="TextBox 199">
            <a:extLst>
              <a:ext uri="{FF2B5EF4-FFF2-40B4-BE49-F238E27FC236}">
                <a16:creationId xmlns:a16="http://schemas.microsoft.com/office/drawing/2014/main" id="{B214A069-92F5-4FD9-940F-A11BF685DAB8}"/>
              </a:ext>
            </a:extLst>
          </p:cNvPr>
          <p:cNvSpPr txBox="1"/>
          <p:nvPr/>
        </p:nvSpPr>
        <p:spPr>
          <a:xfrm>
            <a:off x="5450153" y="3034557"/>
            <a:ext cx="10142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Rifle Grenadier</a:t>
            </a:r>
            <a:endParaRPr lang="fi-FI" sz="3200"/>
          </a:p>
        </p:txBody>
      </p:sp>
      <p:sp>
        <p:nvSpPr>
          <p:cNvPr id="202" name="TextBox 201">
            <a:extLst>
              <a:ext uri="{FF2B5EF4-FFF2-40B4-BE49-F238E27FC236}">
                <a16:creationId xmlns:a16="http://schemas.microsoft.com/office/drawing/2014/main" id="{F8E5A220-DDC5-4F10-810F-EB71CA24F77C}"/>
              </a:ext>
            </a:extLst>
          </p:cNvPr>
          <p:cNvSpPr txBox="1"/>
          <p:nvPr/>
        </p:nvSpPr>
        <p:spPr>
          <a:xfrm>
            <a:off x="10686248" y="2655999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A1</a:t>
            </a:r>
          </a:p>
        </p:txBody>
      </p:sp>
      <p:sp>
        <p:nvSpPr>
          <p:cNvPr id="203" name="Oval 202">
            <a:extLst>
              <a:ext uri="{FF2B5EF4-FFF2-40B4-BE49-F238E27FC236}">
                <a16:creationId xmlns:a16="http://schemas.microsoft.com/office/drawing/2014/main" id="{5D400305-77E7-41FA-97DE-881244FDED2D}"/>
              </a:ext>
            </a:extLst>
          </p:cNvPr>
          <p:cNvSpPr/>
          <p:nvPr/>
        </p:nvSpPr>
        <p:spPr>
          <a:xfrm>
            <a:off x="8707948" y="1208140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204" name="Oval 203">
            <a:extLst>
              <a:ext uri="{FF2B5EF4-FFF2-40B4-BE49-F238E27FC236}">
                <a16:creationId xmlns:a16="http://schemas.microsoft.com/office/drawing/2014/main" id="{2C1CC551-165B-4E4D-958C-9AEB92DC93C9}"/>
              </a:ext>
            </a:extLst>
          </p:cNvPr>
          <p:cNvSpPr/>
          <p:nvPr/>
        </p:nvSpPr>
        <p:spPr>
          <a:xfrm>
            <a:off x="9974596" y="1194771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205" name="TextBox 204">
            <a:extLst>
              <a:ext uri="{FF2B5EF4-FFF2-40B4-BE49-F238E27FC236}">
                <a16:creationId xmlns:a16="http://schemas.microsoft.com/office/drawing/2014/main" id="{25B19416-4315-4A8A-BD09-47CAB53BBF6B}"/>
              </a:ext>
            </a:extLst>
          </p:cNvPr>
          <p:cNvSpPr txBox="1"/>
          <p:nvPr/>
        </p:nvSpPr>
        <p:spPr>
          <a:xfrm>
            <a:off x="8830601" y="1515258"/>
            <a:ext cx="10650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Batman</a:t>
            </a:r>
            <a:br>
              <a:rPr lang="fi-FI" sz="1600"/>
            </a:br>
            <a:r>
              <a:rPr lang="fi-FI" sz="1600"/>
              <a:t>Rifle</a:t>
            </a:r>
            <a:endParaRPr lang="fi-FI" sz="3200"/>
          </a:p>
        </p:txBody>
      </p:sp>
      <p:sp>
        <p:nvSpPr>
          <p:cNvPr id="206" name="TextBox 205">
            <a:extLst>
              <a:ext uri="{FF2B5EF4-FFF2-40B4-BE49-F238E27FC236}">
                <a16:creationId xmlns:a16="http://schemas.microsoft.com/office/drawing/2014/main" id="{6286FA1C-56F0-47B4-9876-67EDB58F70F1}"/>
              </a:ext>
            </a:extLst>
          </p:cNvPr>
          <p:cNvSpPr txBox="1"/>
          <p:nvPr/>
        </p:nvSpPr>
        <p:spPr>
          <a:xfrm>
            <a:off x="10124071" y="1502279"/>
            <a:ext cx="10142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Runner</a:t>
            </a:r>
            <a:br>
              <a:rPr lang="fi-FI" sz="1600"/>
            </a:br>
            <a:r>
              <a:rPr lang="fi-FI" sz="1600"/>
              <a:t>Rifle</a:t>
            </a:r>
            <a:endParaRPr lang="fi-FI" sz="3200"/>
          </a:p>
        </p:txBody>
      </p:sp>
      <p:sp>
        <p:nvSpPr>
          <p:cNvPr id="207" name="TextBox 206">
            <a:extLst>
              <a:ext uri="{FF2B5EF4-FFF2-40B4-BE49-F238E27FC236}">
                <a16:creationId xmlns:a16="http://schemas.microsoft.com/office/drawing/2014/main" id="{2DB24DAC-F6D5-4295-837C-13A879AAD874}"/>
              </a:ext>
            </a:extLst>
          </p:cNvPr>
          <p:cNvSpPr txBox="1"/>
          <p:nvPr/>
        </p:nvSpPr>
        <p:spPr>
          <a:xfrm>
            <a:off x="6909193" y="3016714"/>
            <a:ext cx="10142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Rifle Grenadier</a:t>
            </a:r>
            <a:endParaRPr lang="fi-FI" sz="3200"/>
          </a:p>
        </p:txBody>
      </p:sp>
      <p:sp>
        <p:nvSpPr>
          <p:cNvPr id="208" name="TextBox 207">
            <a:extLst>
              <a:ext uri="{FF2B5EF4-FFF2-40B4-BE49-F238E27FC236}">
                <a16:creationId xmlns:a16="http://schemas.microsoft.com/office/drawing/2014/main" id="{32FE5AB6-5CB3-41E3-8394-1CA6EE2A8367}"/>
              </a:ext>
            </a:extLst>
          </p:cNvPr>
          <p:cNvSpPr txBox="1"/>
          <p:nvPr/>
        </p:nvSpPr>
        <p:spPr>
          <a:xfrm>
            <a:off x="8362643" y="3016715"/>
            <a:ext cx="10142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Rifle Grenadier</a:t>
            </a:r>
            <a:endParaRPr lang="fi-FI" sz="3200"/>
          </a:p>
        </p:txBody>
      </p:sp>
      <p:sp>
        <p:nvSpPr>
          <p:cNvPr id="209" name="TextBox 208">
            <a:extLst>
              <a:ext uri="{FF2B5EF4-FFF2-40B4-BE49-F238E27FC236}">
                <a16:creationId xmlns:a16="http://schemas.microsoft.com/office/drawing/2014/main" id="{79DAFE50-6CBB-4F49-B779-75E172D90ED6}"/>
              </a:ext>
            </a:extLst>
          </p:cNvPr>
          <p:cNvSpPr txBox="1"/>
          <p:nvPr/>
        </p:nvSpPr>
        <p:spPr>
          <a:xfrm>
            <a:off x="9776162" y="3008036"/>
            <a:ext cx="10142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Rifle Grenadier</a:t>
            </a:r>
            <a:endParaRPr lang="fi-FI" sz="3200"/>
          </a:p>
        </p:txBody>
      </p:sp>
      <p:sp>
        <p:nvSpPr>
          <p:cNvPr id="276" name="TextBox 275">
            <a:extLst>
              <a:ext uri="{FF2B5EF4-FFF2-40B4-BE49-F238E27FC236}">
                <a16:creationId xmlns:a16="http://schemas.microsoft.com/office/drawing/2014/main" id="{87D9F0A3-6E7F-4721-AF64-145C1B8F7FEC}"/>
              </a:ext>
            </a:extLst>
          </p:cNvPr>
          <p:cNvSpPr txBox="1"/>
          <p:nvPr/>
        </p:nvSpPr>
        <p:spPr>
          <a:xfrm>
            <a:off x="3728722" y="2610306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6”</a:t>
            </a:r>
          </a:p>
        </p:txBody>
      </p:sp>
      <p:sp>
        <p:nvSpPr>
          <p:cNvPr id="277" name="TextBox 276">
            <a:extLst>
              <a:ext uri="{FF2B5EF4-FFF2-40B4-BE49-F238E27FC236}">
                <a16:creationId xmlns:a16="http://schemas.microsoft.com/office/drawing/2014/main" id="{675E1515-5096-4FE8-9AA4-C5127AE85CB5}"/>
              </a:ext>
            </a:extLst>
          </p:cNvPr>
          <p:cNvSpPr txBox="1"/>
          <p:nvPr/>
        </p:nvSpPr>
        <p:spPr>
          <a:xfrm>
            <a:off x="4907935" y="2578313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A3</a:t>
            </a:r>
          </a:p>
        </p:txBody>
      </p:sp>
      <p:sp>
        <p:nvSpPr>
          <p:cNvPr id="278" name="TextBox 277">
            <a:extLst>
              <a:ext uri="{FF2B5EF4-FFF2-40B4-BE49-F238E27FC236}">
                <a16:creationId xmlns:a16="http://schemas.microsoft.com/office/drawing/2014/main" id="{68C255EE-5CBE-42D2-9718-5BEDAE7E1716}"/>
              </a:ext>
            </a:extLst>
          </p:cNvPr>
          <p:cNvSpPr txBox="1"/>
          <p:nvPr/>
        </p:nvSpPr>
        <p:spPr>
          <a:xfrm>
            <a:off x="4908695" y="3649144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CI2</a:t>
            </a:r>
          </a:p>
        </p:txBody>
      </p:sp>
      <p:sp>
        <p:nvSpPr>
          <p:cNvPr id="280" name="TextBox 279">
            <a:extLst>
              <a:ext uri="{FF2B5EF4-FFF2-40B4-BE49-F238E27FC236}">
                <a16:creationId xmlns:a16="http://schemas.microsoft.com/office/drawing/2014/main" id="{045A7F4A-8D12-485A-B810-3CB9BF90C5A7}"/>
              </a:ext>
            </a:extLst>
          </p:cNvPr>
          <p:cNvSpPr txBox="1"/>
          <p:nvPr/>
        </p:nvSpPr>
        <p:spPr>
          <a:xfrm>
            <a:off x="10976908" y="1060293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A1</a:t>
            </a:r>
          </a:p>
        </p:txBody>
      </p:sp>
      <p:sp>
        <p:nvSpPr>
          <p:cNvPr id="282" name="Oval 281">
            <a:extLst>
              <a:ext uri="{FF2B5EF4-FFF2-40B4-BE49-F238E27FC236}">
                <a16:creationId xmlns:a16="http://schemas.microsoft.com/office/drawing/2014/main" id="{39F2C9BE-4681-4D90-8C47-49330B5319CE}"/>
              </a:ext>
            </a:extLst>
          </p:cNvPr>
          <p:cNvSpPr/>
          <p:nvPr/>
        </p:nvSpPr>
        <p:spPr>
          <a:xfrm>
            <a:off x="1433142" y="2694389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283" name="TextBox 282">
            <a:extLst>
              <a:ext uri="{FF2B5EF4-FFF2-40B4-BE49-F238E27FC236}">
                <a16:creationId xmlns:a16="http://schemas.microsoft.com/office/drawing/2014/main" id="{5FC8BC07-BDCC-41DA-A715-ED85B464AAD9}"/>
              </a:ext>
            </a:extLst>
          </p:cNvPr>
          <p:cNvSpPr txBox="1"/>
          <p:nvPr/>
        </p:nvSpPr>
        <p:spPr>
          <a:xfrm>
            <a:off x="1580181" y="3040889"/>
            <a:ext cx="10686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Marksman</a:t>
            </a:r>
            <a:br>
              <a:rPr lang="fi-FI" sz="1600"/>
            </a:br>
            <a:r>
              <a:rPr lang="fi-FI" sz="1600"/>
              <a:t>Rifle</a:t>
            </a:r>
            <a:endParaRPr lang="fi-FI" sz="3200"/>
          </a:p>
        </p:txBody>
      </p:sp>
      <p:sp>
        <p:nvSpPr>
          <p:cNvPr id="284" name="TextBox 283">
            <a:extLst>
              <a:ext uri="{FF2B5EF4-FFF2-40B4-BE49-F238E27FC236}">
                <a16:creationId xmlns:a16="http://schemas.microsoft.com/office/drawing/2014/main" id="{2E04B63A-67F3-4343-843F-178FA191FD52}"/>
              </a:ext>
            </a:extLst>
          </p:cNvPr>
          <p:cNvSpPr txBox="1"/>
          <p:nvPr/>
        </p:nvSpPr>
        <p:spPr>
          <a:xfrm>
            <a:off x="2478960" y="2522785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A1</a:t>
            </a:r>
          </a:p>
        </p:txBody>
      </p:sp>
      <p:sp>
        <p:nvSpPr>
          <p:cNvPr id="394" name="Rectangle 393">
            <a:extLst>
              <a:ext uri="{FF2B5EF4-FFF2-40B4-BE49-F238E27FC236}">
                <a16:creationId xmlns:a16="http://schemas.microsoft.com/office/drawing/2014/main" id="{15755DCE-B365-4962-A1E6-F54A2269D036}"/>
              </a:ext>
            </a:extLst>
          </p:cNvPr>
          <p:cNvSpPr/>
          <p:nvPr/>
        </p:nvSpPr>
        <p:spPr>
          <a:xfrm>
            <a:off x="843200" y="4214142"/>
            <a:ext cx="10493450" cy="276914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95" name="Rectangle 394">
            <a:extLst>
              <a:ext uri="{FF2B5EF4-FFF2-40B4-BE49-F238E27FC236}">
                <a16:creationId xmlns:a16="http://schemas.microsoft.com/office/drawing/2014/main" id="{30BC3EE6-DC41-4F2A-ACE2-60A01E8FBD84}"/>
              </a:ext>
            </a:extLst>
          </p:cNvPr>
          <p:cNvSpPr/>
          <p:nvPr/>
        </p:nvSpPr>
        <p:spPr>
          <a:xfrm>
            <a:off x="4023756" y="4252973"/>
            <a:ext cx="7293216" cy="131446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96" name="Rectangle 395">
            <a:extLst>
              <a:ext uri="{FF2B5EF4-FFF2-40B4-BE49-F238E27FC236}">
                <a16:creationId xmlns:a16="http://schemas.microsoft.com/office/drawing/2014/main" id="{125AA201-6C6B-4FAD-96E0-8BC5C8DDAF52}"/>
              </a:ext>
            </a:extLst>
          </p:cNvPr>
          <p:cNvSpPr/>
          <p:nvPr/>
        </p:nvSpPr>
        <p:spPr>
          <a:xfrm>
            <a:off x="4023756" y="5613926"/>
            <a:ext cx="7293216" cy="130440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97" name="TextBox 396">
            <a:extLst>
              <a:ext uri="{FF2B5EF4-FFF2-40B4-BE49-F238E27FC236}">
                <a16:creationId xmlns:a16="http://schemas.microsoft.com/office/drawing/2014/main" id="{87127999-85E9-4E88-93F5-545F98BA7DA4}"/>
              </a:ext>
            </a:extLst>
          </p:cNvPr>
          <p:cNvSpPr txBox="1"/>
          <p:nvPr/>
        </p:nvSpPr>
        <p:spPr>
          <a:xfrm>
            <a:off x="983330" y="4445342"/>
            <a:ext cx="156787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800"/>
              <a:t>1st</a:t>
            </a:r>
            <a:r>
              <a:rPr lang="fi-FI" sz="2400"/>
              <a:t> </a:t>
            </a:r>
            <a:br>
              <a:rPr lang="fi-FI" sz="2400"/>
            </a:br>
            <a:r>
              <a:rPr lang="fi-FI" sz="2800"/>
              <a:t>Section</a:t>
            </a:r>
            <a:endParaRPr lang="fi-FI" sz="2400"/>
          </a:p>
        </p:txBody>
      </p:sp>
      <p:sp>
        <p:nvSpPr>
          <p:cNvPr id="398" name="Oval 397">
            <a:extLst>
              <a:ext uri="{FF2B5EF4-FFF2-40B4-BE49-F238E27FC236}">
                <a16:creationId xmlns:a16="http://schemas.microsoft.com/office/drawing/2014/main" id="{C0CBA87D-A084-47AB-BCB7-09CB4A62DCF0}"/>
              </a:ext>
            </a:extLst>
          </p:cNvPr>
          <p:cNvSpPr/>
          <p:nvPr/>
        </p:nvSpPr>
        <p:spPr>
          <a:xfrm>
            <a:off x="2508080" y="4283748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399" name="Oval 398">
            <a:extLst>
              <a:ext uri="{FF2B5EF4-FFF2-40B4-BE49-F238E27FC236}">
                <a16:creationId xmlns:a16="http://schemas.microsoft.com/office/drawing/2014/main" id="{9190CF8E-3295-4565-AF80-F832D0009629}"/>
              </a:ext>
            </a:extLst>
          </p:cNvPr>
          <p:cNvSpPr/>
          <p:nvPr/>
        </p:nvSpPr>
        <p:spPr>
          <a:xfrm>
            <a:off x="5548349" y="4314549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400" name="TextBox 399">
            <a:extLst>
              <a:ext uri="{FF2B5EF4-FFF2-40B4-BE49-F238E27FC236}">
                <a16:creationId xmlns:a16="http://schemas.microsoft.com/office/drawing/2014/main" id="{563808D7-8B0F-4AF3-AA47-D78E2DA16982}"/>
              </a:ext>
            </a:extLst>
          </p:cNvPr>
          <p:cNvSpPr txBox="1"/>
          <p:nvPr/>
        </p:nvSpPr>
        <p:spPr>
          <a:xfrm>
            <a:off x="2517530" y="4529918"/>
            <a:ext cx="13800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i="1"/>
              <a:t>Korporal</a:t>
            </a:r>
            <a:br>
              <a:rPr lang="fi-FI" sz="1600" i="1"/>
            </a:br>
            <a:r>
              <a:rPr lang="fi-FI" sz="1600"/>
              <a:t>Junior Leader</a:t>
            </a:r>
            <a:br>
              <a:rPr lang="fi-FI" sz="1600"/>
            </a:br>
            <a:r>
              <a:rPr lang="fi-FI" sz="1600"/>
              <a:t>Rifle</a:t>
            </a:r>
            <a:endParaRPr lang="fi-FI" sz="3200"/>
          </a:p>
        </p:txBody>
      </p:sp>
      <p:sp>
        <p:nvSpPr>
          <p:cNvPr id="401" name="Oval 400">
            <a:extLst>
              <a:ext uri="{FF2B5EF4-FFF2-40B4-BE49-F238E27FC236}">
                <a16:creationId xmlns:a16="http://schemas.microsoft.com/office/drawing/2014/main" id="{458D028C-CF92-453C-BB8A-6534073F7BFC}"/>
              </a:ext>
            </a:extLst>
          </p:cNvPr>
          <p:cNvSpPr/>
          <p:nvPr/>
        </p:nvSpPr>
        <p:spPr>
          <a:xfrm>
            <a:off x="9897723" y="5627295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402" name="TextBox 401">
            <a:extLst>
              <a:ext uri="{FF2B5EF4-FFF2-40B4-BE49-F238E27FC236}">
                <a16:creationId xmlns:a16="http://schemas.microsoft.com/office/drawing/2014/main" id="{B71C4217-DA94-4D8E-8CC8-046B0268E5E3}"/>
              </a:ext>
            </a:extLst>
          </p:cNvPr>
          <p:cNvSpPr txBox="1"/>
          <p:nvPr/>
        </p:nvSpPr>
        <p:spPr>
          <a:xfrm>
            <a:off x="5696440" y="4547185"/>
            <a:ext cx="9709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Gunner’s</a:t>
            </a:r>
            <a:br>
              <a:rPr lang="fi-FI" sz="1600"/>
            </a:br>
            <a:r>
              <a:rPr lang="fi-FI" sz="1600"/>
              <a:t>AssistantRifle</a:t>
            </a:r>
            <a:endParaRPr lang="fi-FI" sz="3200"/>
          </a:p>
        </p:txBody>
      </p:sp>
      <p:sp>
        <p:nvSpPr>
          <p:cNvPr id="403" name="Oval 402">
            <a:extLst>
              <a:ext uri="{FF2B5EF4-FFF2-40B4-BE49-F238E27FC236}">
                <a16:creationId xmlns:a16="http://schemas.microsoft.com/office/drawing/2014/main" id="{45C67006-AB24-40E1-AC86-D8A784283B06}"/>
              </a:ext>
            </a:extLst>
          </p:cNvPr>
          <p:cNvSpPr/>
          <p:nvPr/>
        </p:nvSpPr>
        <p:spPr>
          <a:xfrm>
            <a:off x="4082417" y="5650235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404" name="Oval 403">
            <a:extLst>
              <a:ext uri="{FF2B5EF4-FFF2-40B4-BE49-F238E27FC236}">
                <a16:creationId xmlns:a16="http://schemas.microsoft.com/office/drawing/2014/main" id="{5B012A30-FF89-4177-8E0E-C0EFA788C557}"/>
              </a:ext>
            </a:extLst>
          </p:cNvPr>
          <p:cNvSpPr/>
          <p:nvPr/>
        </p:nvSpPr>
        <p:spPr>
          <a:xfrm>
            <a:off x="5564355" y="5650235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405" name="Oval 404">
            <a:extLst>
              <a:ext uri="{FF2B5EF4-FFF2-40B4-BE49-F238E27FC236}">
                <a16:creationId xmlns:a16="http://schemas.microsoft.com/office/drawing/2014/main" id="{B20A2B7D-ECC2-4DB8-8779-32A977DF8A14}"/>
              </a:ext>
            </a:extLst>
          </p:cNvPr>
          <p:cNvSpPr/>
          <p:nvPr/>
        </p:nvSpPr>
        <p:spPr>
          <a:xfrm>
            <a:off x="8458796" y="5635203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406" name="TextBox 405">
            <a:extLst>
              <a:ext uri="{FF2B5EF4-FFF2-40B4-BE49-F238E27FC236}">
                <a16:creationId xmlns:a16="http://schemas.microsoft.com/office/drawing/2014/main" id="{9DC2D9A5-05B5-423C-8BAF-BB076A50F70C}"/>
              </a:ext>
            </a:extLst>
          </p:cNvPr>
          <p:cNvSpPr txBox="1"/>
          <p:nvPr/>
        </p:nvSpPr>
        <p:spPr>
          <a:xfrm>
            <a:off x="4184457" y="6105102"/>
            <a:ext cx="106507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Rifleman</a:t>
            </a:r>
            <a:endParaRPr lang="fi-FI" sz="3200"/>
          </a:p>
        </p:txBody>
      </p:sp>
      <p:sp>
        <p:nvSpPr>
          <p:cNvPr id="407" name="TextBox 406">
            <a:extLst>
              <a:ext uri="{FF2B5EF4-FFF2-40B4-BE49-F238E27FC236}">
                <a16:creationId xmlns:a16="http://schemas.microsoft.com/office/drawing/2014/main" id="{F6A22916-D1C3-44A4-8563-9288BD31E107}"/>
              </a:ext>
            </a:extLst>
          </p:cNvPr>
          <p:cNvSpPr txBox="1"/>
          <p:nvPr/>
        </p:nvSpPr>
        <p:spPr>
          <a:xfrm>
            <a:off x="8621788" y="6139977"/>
            <a:ext cx="9600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Rifleman</a:t>
            </a:r>
            <a:endParaRPr lang="fi-FI" sz="3200"/>
          </a:p>
        </p:txBody>
      </p:sp>
      <p:sp>
        <p:nvSpPr>
          <p:cNvPr id="408" name="Oval 407">
            <a:extLst>
              <a:ext uri="{FF2B5EF4-FFF2-40B4-BE49-F238E27FC236}">
                <a16:creationId xmlns:a16="http://schemas.microsoft.com/office/drawing/2014/main" id="{26926E36-9810-4F46-974A-BA9FD1EDB89A}"/>
              </a:ext>
            </a:extLst>
          </p:cNvPr>
          <p:cNvSpPr/>
          <p:nvPr/>
        </p:nvSpPr>
        <p:spPr>
          <a:xfrm>
            <a:off x="7032327" y="5624291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409" name="TextBox 408">
            <a:extLst>
              <a:ext uri="{FF2B5EF4-FFF2-40B4-BE49-F238E27FC236}">
                <a16:creationId xmlns:a16="http://schemas.microsoft.com/office/drawing/2014/main" id="{2479104B-2492-4095-B9DB-80F64E50079A}"/>
              </a:ext>
            </a:extLst>
          </p:cNvPr>
          <p:cNvSpPr txBox="1"/>
          <p:nvPr/>
        </p:nvSpPr>
        <p:spPr>
          <a:xfrm>
            <a:off x="7219052" y="6129065"/>
            <a:ext cx="98697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Rifleman</a:t>
            </a:r>
            <a:endParaRPr lang="fi-FI" sz="3200"/>
          </a:p>
        </p:txBody>
      </p:sp>
      <p:sp>
        <p:nvSpPr>
          <p:cNvPr id="410" name="TextBox 409">
            <a:extLst>
              <a:ext uri="{FF2B5EF4-FFF2-40B4-BE49-F238E27FC236}">
                <a16:creationId xmlns:a16="http://schemas.microsoft.com/office/drawing/2014/main" id="{9F42B464-DFF7-48BD-B5EE-B3CA7787F0F2}"/>
              </a:ext>
            </a:extLst>
          </p:cNvPr>
          <p:cNvSpPr txBox="1"/>
          <p:nvPr/>
        </p:nvSpPr>
        <p:spPr>
          <a:xfrm>
            <a:off x="5718807" y="6108773"/>
            <a:ext cx="101429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Rifleman</a:t>
            </a:r>
            <a:endParaRPr lang="fi-FI" sz="3200"/>
          </a:p>
        </p:txBody>
      </p:sp>
      <p:sp>
        <p:nvSpPr>
          <p:cNvPr id="411" name="Rectangle 410">
            <a:extLst>
              <a:ext uri="{FF2B5EF4-FFF2-40B4-BE49-F238E27FC236}">
                <a16:creationId xmlns:a16="http://schemas.microsoft.com/office/drawing/2014/main" id="{D33B68E8-6F47-4179-BEAC-C9C90E610341}"/>
              </a:ext>
            </a:extLst>
          </p:cNvPr>
          <p:cNvSpPr/>
          <p:nvPr/>
        </p:nvSpPr>
        <p:spPr>
          <a:xfrm>
            <a:off x="1255472" y="5902402"/>
            <a:ext cx="365732" cy="38286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12" name="TextBox 411">
            <a:extLst>
              <a:ext uri="{FF2B5EF4-FFF2-40B4-BE49-F238E27FC236}">
                <a16:creationId xmlns:a16="http://schemas.microsoft.com/office/drawing/2014/main" id="{ADABD5A7-5FFE-4D57-90AF-39FA0EDD9E1E}"/>
              </a:ext>
            </a:extLst>
          </p:cNvPr>
          <p:cNvSpPr txBox="1"/>
          <p:nvPr/>
        </p:nvSpPr>
        <p:spPr>
          <a:xfrm>
            <a:off x="1266057" y="5915411"/>
            <a:ext cx="2762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G</a:t>
            </a:r>
          </a:p>
        </p:txBody>
      </p:sp>
      <p:sp>
        <p:nvSpPr>
          <p:cNvPr id="413" name="Oval 412">
            <a:extLst>
              <a:ext uri="{FF2B5EF4-FFF2-40B4-BE49-F238E27FC236}">
                <a16:creationId xmlns:a16="http://schemas.microsoft.com/office/drawing/2014/main" id="{E11003E0-DF8C-4CDB-AC95-AA5B068E8050}"/>
              </a:ext>
            </a:extLst>
          </p:cNvPr>
          <p:cNvSpPr/>
          <p:nvPr/>
        </p:nvSpPr>
        <p:spPr>
          <a:xfrm>
            <a:off x="2487096" y="5629004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414" name="TextBox 413">
            <a:extLst>
              <a:ext uri="{FF2B5EF4-FFF2-40B4-BE49-F238E27FC236}">
                <a16:creationId xmlns:a16="http://schemas.microsoft.com/office/drawing/2014/main" id="{400328D3-C28A-4052-9005-DC771B62185B}"/>
              </a:ext>
            </a:extLst>
          </p:cNvPr>
          <p:cNvSpPr txBox="1"/>
          <p:nvPr/>
        </p:nvSpPr>
        <p:spPr>
          <a:xfrm>
            <a:off x="10092563" y="6141318"/>
            <a:ext cx="9863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Rifleman</a:t>
            </a:r>
            <a:endParaRPr lang="fi-FI" sz="3200"/>
          </a:p>
        </p:txBody>
      </p:sp>
      <p:sp>
        <p:nvSpPr>
          <p:cNvPr id="415" name="Oval 414">
            <a:extLst>
              <a:ext uri="{FF2B5EF4-FFF2-40B4-BE49-F238E27FC236}">
                <a16:creationId xmlns:a16="http://schemas.microsoft.com/office/drawing/2014/main" id="{E70AB360-7871-4820-9BB2-5754EF2D9BE9}"/>
              </a:ext>
            </a:extLst>
          </p:cNvPr>
          <p:cNvSpPr/>
          <p:nvPr/>
        </p:nvSpPr>
        <p:spPr>
          <a:xfrm>
            <a:off x="4082417" y="4305778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416" name="TextBox 415">
            <a:extLst>
              <a:ext uri="{FF2B5EF4-FFF2-40B4-BE49-F238E27FC236}">
                <a16:creationId xmlns:a16="http://schemas.microsoft.com/office/drawing/2014/main" id="{EA9A7A2D-4337-4537-981A-FCCCD5DE8F26}"/>
              </a:ext>
            </a:extLst>
          </p:cNvPr>
          <p:cNvSpPr txBox="1"/>
          <p:nvPr/>
        </p:nvSpPr>
        <p:spPr>
          <a:xfrm>
            <a:off x="3619475" y="4239604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A3</a:t>
            </a:r>
          </a:p>
        </p:txBody>
      </p:sp>
      <p:sp>
        <p:nvSpPr>
          <p:cNvPr id="417" name="TextBox 416">
            <a:extLst>
              <a:ext uri="{FF2B5EF4-FFF2-40B4-BE49-F238E27FC236}">
                <a16:creationId xmlns:a16="http://schemas.microsoft.com/office/drawing/2014/main" id="{53FDF1C9-DE88-44BD-B515-C923657EA3B2}"/>
              </a:ext>
            </a:extLst>
          </p:cNvPr>
          <p:cNvSpPr txBox="1"/>
          <p:nvPr/>
        </p:nvSpPr>
        <p:spPr>
          <a:xfrm>
            <a:off x="11352292" y="4284470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A2</a:t>
            </a:r>
          </a:p>
        </p:txBody>
      </p:sp>
      <p:sp>
        <p:nvSpPr>
          <p:cNvPr id="418" name="TextBox 417">
            <a:extLst>
              <a:ext uri="{FF2B5EF4-FFF2-40B4-BE49-F238E27FC236}">
                <a16:creationId xmlns:a16="http://schemas.microsoft.com/office/drawing/2014/main" id="{E9ABE4A6-2983-4061-9CF3-3A99863433DC}"/>
              </a:ext>
            </a:extLst>
          </p:cNvPr>
          <p:cNvSpPr txBox="1"/>
          <p:nvPr/>
        </p:nvSpPr>
        <p:spPr>
          <a:xfrm>
            <a:off x="3564830" y="5214782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CI2</a:t>
            </a:r>
          </a:p>
        </p:txBody>
      </p:sp>
      <p:sp>
        <p:nvSpPr>
          <p:cNvPr id="419" name="TextBox 418">
            <a:extLst>
              <a:ext uri="{FF2B5EF4-FFF2-40B4-BE49-F238E27FC236}">
                <a16:creationId xmlns:a16="http://schemas.microsoft.com/office/drawing/2014/main" id="{76C36094-ABC3-4E02-83EC-2D8C8410A0E0}"/>
              </a:ext>
            </a:extLst>
          </p:cNvPr>
          <p:cNvSpPr txBox="1"/>
          <p:nvPr/>
        </p:nvSpPr>
        <p:spPr>
          <a:xfrm>
            <a:off x="2332786" y="4217069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6”</a:t>
            </a:r>
          </a:p>
        </p:txBody>
      </p:sp>
      <p:sp>
        <p:nvSpPr>
          <p:cNvPr id="420" name="TextBox 419">
            <a:extLst>
              <a:ext uri="{FF2B5EF4-FFF2-40B4-BE49-F238E27FC236}">
                <a16:creationId xmlns:a16="http://schemas.microsoft.com/office/drawing/2014/main" id="{8F60BDB7-DA37-4FAF-A56C-72601612AC38}"/>
              </a:ext>
            </a:extLst>
          </p:cNvPr>
          <p:cNvSpPr txBox="1"/>
          <p:nvPr/>
        </p:nvSpPr>
        <p:spPr>
          <a:xfrm>
            <a:off x="4153257" y="4630007"/>
            <a:ext cx="11989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LMG</a:t>
            </a:r>
            <a:br>
              <a:rPr lang="fi-FI" sz="1600"/>
            </a:br>
            <a:r>
              <a:rPr lang="fi-FI" sz="1600"/>
              <a:t>Gunner</a:t>
            </a:r>
            <a:endParaRPr lang="fi-FI" sz="3200"/>
          </a:p>
        </p:txBody>
      </p:sp>
      <p:sp>
        <p:nvSpPr>
          <p:cNvPr id="421" name="Rectangle 420">
            <a:extLst>
              <a:ext uri="{FF2B5EF4-FFF2-40B4-BE49-F238E27FC236}">
                <a16:creationId xmlns:a16="http://schemas.microsoft.com/office/drawing/2014/main" id="{1ED325E9-04AA-46DD-91A9-9EF90E2EFE30}"/>
              </a:ext>
            </a:extLst>
          </p:cNvPr>
          <p:cNvSpPr/>
          <p:nvPr/>
        </p:nvSpPr>
        <p:spPr>
          <a:xfrm>
            <a:off x="1763416" y="5902401"/>
            <a:ext cx="365732" cy="38286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22" name="TextBox 421">
            <a:extLst>
              <a:ext uri="{FF2B5EF4-FFF2-40B4-BE49-F238E27FC236}">
                <a16:creationId xmlns:a16="http://schemas.microsoft.com/office/drawing/2014/main" id="{EA8AAE3C-CFD4-4FAE-8203-13CE4A935212}"/>
              </a:ext>
            </a:extLst>
          </p:cNvPr>
          <p:cNvSpPr txBox="1"/>
          <p:nvPr/>
        </p:nvSpPr>
        <p:spPr>
          <a:xfrm>
            <a:off x="1781087" y="5922706"/>
            <a:ext cx="2762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G</a:t>
            </a:r>
          </a:p>
        </p:txBody>
      </p:sp>
      <p:sp>
        <p:nvSpPr>
          <p:cNvPr id="423" name="TextBox 422">
            <a:extLst>
              <a:ext uri="{FF2B5EF4-FFF2-40B4-BE49-F238E27FC236}">
                <a16:creationId xmlns:a16="http://schemas.microsoft.com/office/drawing/2014/main" id="{CBBB0484-B724-4BF7-A1DC-A5F3BC170344}"/>
              </a:ext>
            </a:extLst>
          </p:cNvPr>
          <p:cNvSpPr txBox="1"/>
          <p:nvPr/>
        </p:nvSpPr>
        <p:spPr>
          <a:xfrm>
            <a:off x="2562006" y="5701369"/>
            <a:ext cx="115042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Grenadier</a:t>
            </a:r>
            <a:br>
              <a:rPr lang="fi-FI" sz="1600"/>
            </a:br>
            <a:r>
              <a:rPr lang="fi-FI" sz="1600"/>
              <a:t>Rifle and Hand Grenades</a:t>
            </a:r>
            <a:endParaRPr lang="fi-FI" sz="3200"/>
          </a:p>
        </p:txBody>
      </p:sp>
      <p:sp>
        <p:nvSpPr>
          <p:cNvPr id="424" name="Rectangle 423">
            <a:extLst>
              <a:ext uri="{FF2B5EF4-FFF2-40B4-BE49-F238E27FC236}">
                <a16:creationId xmlns:a16="http://schemas.microsoft.com/office/drawing/2014/main" id="{30E48906-8C35-4046-9AAD-90392ECA4BCB}"/>
              </a:ext>
            </a:extLst>
          </p:cNvPr>
          <p:cNvSpPr/>
          <p:nvPr/>
        </p:nvSpPr>
        <p:spPr>
          <a:xfrm>
            <a:off x="1268007" y="6417390"/>
            <a:ext cx="365732" cy="38286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25" name="TextBox 424">
            <a:extLst>
              <a:ext uri="{FF2B5EF4-FFF2-40B4-BE49-F238E27FC236}">
                <a16:creationId xmlns:a16="http://schemas.microsoft.com/office/drawing/2014/main" id="{7625E2C5-D8C0-4810-A1CC-DA4382CB52E8}"/>
              </a:ext>
            </a:extLst>
          </p:cNvPr>
          <p:cNvSpPr txBox="1"/>
          <p:nvPr/>
        </p:nvSpPr>
        <p:spPr>
          <a:xfrm>
            <a:off x="1278592" y="6430399"/>
            <a:ext cx="2762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G</a:t>
            </a:r>
          </a:p>
        </p:txBody>
      </p:sp>
      <p:sp>
        <p:nvSpPr>
          <p:cNvPr id="426" name="TextBox 425">
            <a:extLst>
              <a:ext uri="{FF2B5EF4-FFF2-40B4-BE49-F238E27FC236}">
                <a16:creationId xmlns:a16="http://schemas.microsoft.com/office/drawing/2014/main" id="{FA3EE2A6-AADF-4477-B1E9-5A5F4CBE779F}"/>
              </a:ext>
            </a:extLst>
          </p:cNvPr>
          <p:cNvSpPr txBox="1"/>
          <p:nvPr/>
        </p:nvSpPr>
        <p:spPr>
          <a:xfrm>
            <a:off x="10900508" y="4284470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A1</a:t>
            </a:r>
          </a:p>
        </p:txBody>
      </p:sp>
      <p:sp>
        <p:nvSpPr>
          <p:cNvPr id="427" name="TextBox 426">
            <a:extLst>
              <a:ext uri="{FF2B5EF4-FFF2-40B4-BE49-F238E27FC236}">
                <a16:creationId xmlns:a16="http://schemas.microsoft.com/office/drawing/2014/main" id="{71DB35F7-E635-43CF-A83D-081EB94135AF}"/>
              </a:ext>
            </a:extLst>
          </p:cNvPr>
          <p:cNvSpPr txBox="1"/>
          <p:nvPr/>
        </p:nvSpPr>
        <p:spPr>
          <a:xfrm>
            <a:off x="10935529" y="5595331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A1</a:t>
            </a:r>
          </a:p>
        </p:txBody>
      </p:sp>
      <p:sp>
        <p:nvSpPr>
          <p:cNvPr id="429" name="Rectangle 428">
            <a:extLst>
              <a:ext uri="{FF2B5EF4-FFF2-40B4-BE49-F238E27FC236}">
                <a16:creationId xmlns:a16="http://schemas.microsoft.com/office/drawing/2014/main" id="{4E37F77A-2A4D-49BD-B275-85221E447868}"/>
              </a:ext>
            </a:extLst>
          </p:cNvPr>
          <p:cNvSpPr/>
          <p:nvPr/>
        </p:nvSpPr>
        <p:spPr>
          <a:xfrm>
            <a:off x="843200" y="7032103"/>
            <a:ext cx="10493450" cy="276914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30" name="Rectangle 429">
            <a:extLst>
              <a:ext uri="{FF2B5EF4-FFF2-40B4-BE49-F238E27FC236}">
                <a16:creationId xmlns:a16="http://schemas.microsoft.com/office/drawing/2014/main" id="{CED768F4-C8F6-47E6-8859-6C46BC942B35}"/>
              </a:ext>
            </a:extLst>
          </p:cNvPr>
          <p:cNvSpPr/>
          <p:nvPr/>
        </p:nvSpPr>
        <p:spPr>
          <a:xfrm>
            <a:off x="4023756" y="7070934"/>
            <a:ext cx="7293216" cy="131446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31" name="Rectangle 430">
            <a:extLst>
              <a:ext uri="{FF2B5EF4-FFF2-40B4-BE49-F238E27FC236}">
                <a16:creationId xmlns:a16="http://schemas.microsoft.com/office/drawing/2014/main" id="{67C0BB71-381E-43CF-9A3E-D710B548EB9E}"/>
              </a:ext>
            </a:extLst>
          </p:cNvPr>
          <p:cNvSpPr/>
          <p:nvPr/>
        </p:nvSpPr>
        <p:spPr>
          <a:xfrm>
            <a:off x="4023756" y="8431887"/>
            <a:ext cx="7293216" cy="130440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32" name="TextBox 431">
            <a:extLst>
              <a:ext uri="{FF2B5EF4-FFF2-40B4-BE49-F238E27FC236}">
                <a16:creationId xmlns:a16="http://schemas.microsoft.com/office/drawing/2014/main" id="{478A3550-4303-4BA7-8DFF-AB7DF1DCC56C}"/>
              </a:ext>
            </a:extLst>
          </p:cNvPr>
          <p:cNvSpPr txBox="1"/>
          <p:nvPr/>
        </p:nvSpPr>
        <p:spPr>
          <a:xfrm>
            <a:off x="983330" y="7263303"/>
            <a:ext cx="156787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800"/>
              <a:t>2nd</a:t>
            </a:r>
            <a:r>
              <a:rPr lang="fi-FI" sz="2400"/>
              <a:t> </a:t>
            </a:r>
            <a:br>
              <a:rPr lang="fi-FI" sz="2400"/>
            </a:br>
            <a:r>
              <a:rPr lang="fi-FI" sz="2800"/>
              <a:t>Section</a:t>
            </a:r>
            <a:endParaRPr lang="fi-FI" sz="2400"/>
          </a:p>
        </p:txBody>
      </p:sp>
      <p:sp>
        <p:nvSpPr>
          <p:cNvPr id="433" name="Oval 432">
            <a:extLst>
              <a:ext uri="{FF2B5EF4-FFF2-40B4-BE49-F238E27FC236}">
                <a16:creationId xmlns:a16="http://schemas.microsoft.com/office/drawing/2014/main" id="{45DDD70F-9CB3-4997-AA8E-5D638BC8BD75}"/>
              </a:ext>
            </a:extLst>
          </p:cNvPr>
          <p:cNvSpPr/>
          <p:nvPr/>
        </p:nvSpPr>
        <p:spPr>
          <a:xfrm>
            <a:off x="2508080" y="7101709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434" name="Oval 433">
            <a:extLst>
              <a:ext uri="{FF2B5EF4-FFF2-40B4-BE49-F238E27FC236}">
                <a16:creationId xmlns:a16="http://schemas.microsoft.com/office/drawing/2014/main" id="{79847C7B-EC1D-46B5-AA70-65A6F4965C11}"/>
              </a:ext>
            </a:extLst>
          </p:cNvPr>
          <p:cNvSpPr/>
          <p:nvPr/>
        </p:nvSpPr>
        <p:spPr>
          <a:xfrm>
            <a:off x="5548349" y="7132510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435" name="TextBox 434">
            <a:extLst>
              <a:ext uri="{FF2B5EF4-FFF2-40B4-BE49-F238E27FC236}">
                <a16:creationId xmlns:a16="http://schemas.microsoft.com/office/drawing/2014/main" id="{CA03D5ED-7D22-44EE-91AC-680AB246CA86}"/>
              </a:ext>
            </a:extLst>
          </p:cNvPr>
          <p:cNvSpPr txBox="1"/>
          <p:nvPr/>
        </p:nvSpPr>
        <p:spPr>
          <a:xfrm>
            <a:off x="2517530" y="7347879"/>
            <a:ext cx="13800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i="1"/>
              <a:t>Korporal</a:t>
            </a:r>
            <a:br>
              <a:rPr lang="fi-FI" sz="1600" i="1"/>
            </a:br>
            <a:r>
              <a:rPr lang="fi-FI" sz="1600"/>
              <a:t>Junior Leader</a:t>
            </a:r>
            <a:br>
              <a:rPr lang="fi-FI" sz="1600"/>
            </a:br>
            <a:r>
              <a:rPr lang="fi-FI" sz="1600"/>
              <a:t>Rifle</a:t>
            </a:r>
            <a:endParaRPr lang="fi-FI" sz="3200"/>
          </a:p>
        </p:txBody>
      </p:sp>
      <p:sp>
        <p:nvSpPr>
          <p:cNvPr id="436" name="Oval 435">
            <a:extLst>
              <a:ext uri="{FF2B5EF4-FFF2-40B4-BE49-F238E27FC236}">
                <a16:creationId xmlns:a16="http://schemas.microsoft.com/office/drawing/2014/main" id="{06B9F92E-608F-4E7A-8356-0F1AD642018F}"/>
              </a:ext>
            </a:extLst>
          </p:cNvPr>
          <p:cNvSpPr/>
          <p:nvPr/>
        </p:nvSpPr>
        <p:spPr>
          <a:xfrm>
            <a:off x="9897723" y="8445256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437" name="TextBox 436">
            <a:extLst>
              <a:ext uri="{FF2B5EF4-FFF2-40B4-BE49-F238E27FC236}">
                <a16:creationId xmlns:a16="http://schemas.microsoft.com/office/drawing/2014/main" id="{9972A8F5-B86B-4ED5-9C23-5F3F6C69E906}"/>
              </a:ext>
            </a:extLst>
          </p:cNvPr>
          <p:cNvSpPr txBox="1"/>
          <p:nvPr/>
        </p:nvSpPr>
        <p:spPr>
          <a:xfrm>
            <a:off x="5696440" y="7365146"/>
            <a:ext cx="9709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Gunner’s</a:t>
            </a:r>
            <a:br>
              <a:rPr lang="fi-FI" sz="1600"/>
            </a:br>
            <a:r>
              <a:rPr lang="fi-FI" sz="1600"/>
              <a:t>AssistantRifle</a:t>
            </a:r>
            <a:endParaRPr lang="fi-FI" sz="3200"/>
          </a:p>
        </p:txBody>
      </p:sp>
      <p:sp>
        <p:nvSpPr>
          <p:cNvPr id="438" name="Oval 437">
            <a:extLst>
              <a:ext uri="{FF2B5EF4-FFF2-40B4-BE49-F238E27FC236}">
                <a16:creationId xmlns:a16="http://schemas.microsoft.com/office/drawing/2014/main" id="{B3CB6845-F06A-4128-B770-BB627C519D8C}"/>
              </a:ext>
            </a:extLst>
          </p:cNvPr>
          <p:cNvSpPr/>
          <p:nvPr/>
        </p:nvSpPr>
        <p:spPr>
          <a:xfrm>
            <a:off x="4082417" y="8468196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439" name="Oval 438">
            <a:extLst>
              <a:ext uri="{FF2B5EF4-FFF2-40B4-BE49-F238E27FC236}">
                <a16:creationId xmlns:a16="http://schemas.microsoft.com/office/drawing/2014/main" id="{B8CE0709-8082-46DF-833D-8C1CA7586527}"/>
              </a:ext>
            </a:extLst>
          </p:cNvPr>
          <p:cNvSpPr/>
          <p:nvPr/>
        </p:nvSpPr>
        <p:spPr>
          <a:xfrm>
            <a:off x="5564355" y="8468196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440" name="Oval 439">
            <a:extLst>
              <a:ext uri="{FF2B5EF4-FFF2-40B4-BE49-F238E27FC236}">
                <a16:creationId xmlns:a16="http://schemas.microsoft.com/office/drawing/2014/main" id="{1A79F834-1157-4E7F-8595-C8F118E32705}"/>
              </a:ext>
            </a:extLst>
          </p:cNvPr>
          <p:cNvSpPr/>
          <p:nvPr/>
        </p:nvSpPr>
        <p:spPr>
          <a:xfrm>
            <a:off x="8458796" y="8453164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441" name="TextBox 440">
            <a:extLst>
              <a:ext uri="{FF2B5EF4-FFF2-40B4-BE49-F238E27FC236}">
                <a16:creationId xmlns:a16="http://schemas.microsoft.com/office/drawing/2014/main" id="{3C36F9B7-2437-49A2-B83A-31C945BB1B8A}"/>
              </a:ext>
            </a:extLst>
          </p:cNvPr>
          <p:cNvSpPr txBox="1"/>
          <p:nvPr/>
        </p:nvSpPr>
        <p:spPr>
          <a:xfrm>
            <a:off x="4184457" y="8923063"/>
            <a:ext cx="106507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Rifleman</a:t>
            </a:r>
            <a:endParaRPr lang="fi-FI" sz="3200"/>
          </a:p>
        </p:txBody>
      </p:sp>
      <p:sp>
        <p:nvSpPr>
          <p:cNvPr id="442" name="TextBox 441">
            <a:extLst>
              <a:ext uri="{FF2B5EF4-FFF2-40B4-BE49-F238E27FC236}">
                <a16:creationId xmlns:a16="http://schemas.microsoft.com/office/drawing/2014/main" id="{78AC46EE-B5B7-49EC-A39E-7F0E617A2E61}"/>
              </a:ext>
            </a:extLst>
          </p:cNvPr>
          <p:cNvSpPr txBox="1"/>
          <p:nvPr/>
        </p:nvSpPr>
        <p:spPr>
          <a:xfrm>
            <a:off x="8621788" y="8957938"/>
            <a:ext cx="9600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Rifleman</a:t>
            </a:r>
            <a:endParaRPr lang="fi-FI" sz="3200"/>
          </a:p>
        </p:txBody>
      </p:sp>
      <p:sp>
        <p:nvSpPr>
          <p:cNvPr id="443" name="Oval 442">
            <a:extLst>
              <a:ext uri="{FF2B5EF4-FFF2-40B4-BE49-F238E27FC236}">
                <a16:creationId xmlns:a16="http://schemas.microsoft.com/office/drawing/2014/main" id="{9443B86D-DF2B-437D-A215-88B824ECE614}"/>
              </a:ext>
            </a:extLst>
          </p:cNvPr>
          <p:cNvSpPr/>
          <p:nvPr/>
        </p:nvSpPr>
        <p:spPr>
          <a:xfrm>
            <a:off x="7032327" y="8442252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444" name="TextBox 443">
            <a:extLst>
              <a:ext uri="{FF2B5EF4-FFF2-40B4-BE49-F238E27FC236}">
                <a16:creationId xmlns:a16="http://schemas.microsoft.com/office/drawing/2014/main" id="{97FB5BDE-686D-466E-8C80-8873CCA73D8B}"/>
              </a:ext>
            </a:extLst>
          </p:cNvPr>
          <p:cNvSpPr txBox="1"/>
          <p:nvPr/>
        </p:nvSpPr>
        <p:spPr>
          <a:xfrm>
            <a:off x="7219052" y="8947026"/>
            <a:ext cx="98697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Rifleman</a:t>
            </a:r>
            <a:endParaRPr lang="fi-FI" sz="3200"/>
          </a:p>
        </p:txBody>
      </p:sp>
      <p:sp>
        <p:nvSpPr>
          <p:cNvPr id="445" name="TextBox 444">
            <a:extLst>
              <a:ext uri="{FF2B5EF4-FFF2-40B4-BE49-F238E27FC236}">
                <a16:creationId xmlns:a16="http://schemas.microsoft.com/office/drawing/2014/main" id="{86C93B41-8F8C-41E2-9ADD-C57104315E0C}"/>
              </a:ext>
            </a:extLst>
          </p:cNvPr>
          <p:cNvSpPr txBox="1"/>
          <p:nvPr/>
        </p:nvSpPr>
        <p:spPr>
          <a:xfrm>
            <a:off x="5718807" y="8926734"/>
            <a:ext cx="101429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Rifleman</a:t>
            </a:r>
            <a:endParaRPr lang="fi-FI" sz="3200"/>
          </a:p>
        </p:txBody>
      </p:sp>
      <p:sp>
        <p:nvSpPr>
          <p:cNvPr id="448" name="Oval 447">
            <a:extLst>
              <a:ext uri="{FF2B5EF4-FFF2-40B4-BE49-F238E27FC236}">
                <a16:creationId xmlns:a16="http://schemas.microsoft.com/office/drawing/2014/main" id="{4F0E3DE1-9D4F-4AFC-82D1-4EB25D6C3147}"/>
              </a:ext>
            </a:extLst>
          </p:cNvPr>
          <p:cNvSpPr/>
          <p:nvPr/>
        </p:nvSpPr>
        <p:spPr>
          <a:xfrm>
            <a:off x="2487096" y="8446965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449" name="TextBox 448">
            <a:extLst>
              <a:ext uri="{FF2B5EF4-FFF2-40B4-BE49-F238E27FC236}">
                <a16:creationId xmlns:a16="http://schemas.microsoft.com/office/drawing/2014/main" id="{EC236411-A577-4118-80CC-B7AEC6C77E31}"/>
              </a:ext>
            </a:extLst>
          </p:cNvPr>
          <p:cNvSpPr txBox="1"/>
          <p:nvPr/>
        </p:nvSpPr>
        <p:spPr>
          <a:xfrm>
            <a:off x="10092563" y="8959279"/>
            <a:ext cx="9863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Rifleman</a:t>
            </a:r>
            <a:endParaRPr lang="fi-FI" sz="3200"/>
          </a:p>
        </p:txBody>
      </p:sp>
      <p:sp>
        <p:nvSpPr>
          <p:cNvPr id="450" name="Oval 449">
            <a:extLst>
              <a:ext uri="{FF2B5EF4-FFF2-40B4-BE49-F238E27FC236}">
                <a16:creationId xmlns:a16="http://schemas.microsoft.com/office/drawing/2014/main" id="{494E7B50-9DF4-4F03-A37D-B45DA37DCE1C}"/>
              </a:ext>
            </a:extLst>
          </p:cNvPr>
          <p:cNvSpPr/>
          <p:nvPr/>
        </p:nvSpPr>
        <p:spPr>
          <a:xfrm>
            <a:off x="4082417" y="7123739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451" name="TextBox 450">
            <a:extLst>
              <a:ext uri="{FF2B5EF4-FFF2-40B4-BE49-F238E27FC236}">
                <a16:creationId xmlns:a16="http://schemas.microsoft.com/office/drawing/2014/main" id="{AC270ABE-221A-4AF0-8590-24EB2E91AC5D}"/>
              </a:ext>
            </a:extLst>
          </p:cNvPr>
          <p:cNvSpPr txBox="1"/>
          <p:nvPr/>
        </p:nvSpPr>
        <p:spPr>
          <a:xfrm>
            <a:off x="3619475" y="7057565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A3</a:t>
            </a:r>
          </a:p>
        </p:txBody>
      </p:sp>
      <p:sp>
        <p:nvSpPr>
          <p:cNvPr id="452" name="TextBox 451">
            <a:extLst>
              <a:ext uri="{FF2B5EF4-FFF2-40B4-BE49-F238E27FC236}">
                <a16:creationId xmlns:a16="http://schemas.microsoft.com/office/drawing/2014/main" id="{BFA42EFD-93E0-48FD-9FBE-ED44AD906158}"/>
              </a:ext>
            </a:extLst>
          </p:cNvPr>
          <p:cNvSpPr txBox="1"/>
          <p:nvPr/>
        </p:nvSpPr>
        <p:spPr>
          <a:xfrm>
            <a:off x="11352292" y="7102431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A2</a:t>
            </a:r>
          </a:p>
        </p:txBody>
      </p:sp>
      <p:sp>
        <p:nvSpPr>
          <p:cNvPr id="453" name="TextBox 452">
            <a:extLst>
              <a:ext uri="{FF2B5EF4-FFF2-40B4-BE49-F238E27FC236}">
                <a16:creationId xmlns:a16="http://schemas.microsoft.com/office/drawing/2014/main" id="{5D26DC65-EF85-430C-BA64-17BD7F6BB942}"/>
              </a:ext>
            </a:extLst>
          </p:cNvPr>
          <p:cNvSpPr txBox="1"/>
          <p:nvPr/>
        </p:nvSpPr>
        <p:spPr>
          <a:xfrm>
            <a:off x="3564830" y="8032743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CI2</a:t>
            </a:r>
          </a:p>
        </p:txBody>
      </p:sp>
      <p:sp>
        <p:nvSpPr>
          <p:cNvPr id="454" name="TextBox 453">
            <a:extLst>
              <a:ext uri="{FF2B5EF4-FFF2-40B4-BE49-F238E27FC236}">
                <a16:creationId xmlns:a16="http://schemas.microsoft.com/office/drawing/2014/main" id="{37B01FD4-3A79-46A9-B07B-9C94C945FFEC}"/>
              </a:ext>
            </a:extLst>
          </p:cNvPr>
          <p:cNvSpPr txBox="1"/>
          <p:nvPr/>
        </p:nvSpPr>
        <p:spPr>
          <a:xfrm>
            <a:off x="2332786" y="7035030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6”</a:t>
            </a:r>
          </a:p>
        </p:txBody>
      </p:sp>
      <p:sp>
        <p:nvSpPr>
          <p:cNvPr id="455" name="TextBox 454">
            <a:extLst>
              <a:ext uri="{FF2B5EF4-FFF2-40B4-BE49-F238E27FC236}">
                <a16:creationId xmlns:a16="http://schemas.microsoft.com/office/drawing/2014/main" id="{2949A861-50A8-4948-AADE-95B5CD6688FF}"/>
              </a:ext>
            </a:extLst>
          </p:cNvPr>
          <p:cNvSpPr txBox="1"/>
          <p:nvPr/>
        </p:nvSpPr>
        <p:spPr>
          <a:xfrm>
            <a:off x="4153257" y="7447968"/>
            <a:ext cx="11989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LMG</a:t>
            </a:r>
            <a:br>
              <a:rPr lang="fi-FI" sz="1600"/>
            </a:br>
            <a:r>
              <a:rPr lang="fi-FI" sz="1600"/>
              <a:t>Gunner</a:t>
            </a:r>
            <a:endParaRPr lang="fi-FI" sz="3200"/>
          </a:p>
        </p:txBody>
      </p:sp>
      <p:sp>
        <p:nvSpPr>
          <p:cNvPr id="458" name="TextBox 457">
            <a:extLst>
              <a:ext uri="{FF2B5EF4-FFF2-40B4-BE49-F238E27FC236}">
                <a16:creationId xmlns:a16="http://schemas.microsoft.com/office/drawing/2014/main" id="{FA264265-74D7-4FA0-9F19-97077FFC47CA}"/>
              </a:ext>
            </a:extLst>
          </p:cNvPr>
          <p:cNvSpPr txBox="1"/>
          <p:nvPr/>
        </p:nvSpPr>
        <p:spPr>
          <a:xfrm>
            <a:off x="2562006" y="8519330"/>
            <a:ext cx="115042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Grenadier</a:t>
            </a:r>
            <a:br>
              <a:rPr lang="fi-FI" sz="1600"/>
            </a:br>
            <a:r>
              <a:rPr lang="fi-FI" sz="1600"/>
              <a:t>Rifle and Hand Grenades</a:t>
            </a:r>
            <a:endParaRPr lang="fi-FI" sz="3200"/>
          </a:p>
        </p:txBody>
      </p:sp>
      <p:sp>
        <p:nvSpPr>
          <p:cNvPr id="461" name="TextBox 460">
            <a:extLst>
              <a:ext uri="{FF2B5EF4-FFF2-40B4-BE49-F238E27FC236}">
                <a16:creationId xmlns:a16="http://schemas.microsoft.com/office/drawing/2014/main" id="{15E6A3BA-C8ED-410D-AFE6-A03EE41DE47A}"/>
              </a:ext>
            </a:extLst>
          </p:cNvPr>
          <p:cNvSpPr txBox="1"/>
          <p:nvPr/>
        </p:nvSpPr>
        <p:spPr>
          <a:xfrm>
            <a:off x="10900508" y="7102431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A1</a:t>
            </a:r>
          </a:p>
        </p:txBody>
      </p:sp>
      <p:sp>
        <p:nvSpPr>
          <p:cNvPr id="462" name="TextBox 461">
            <a:extLst>
              <a:ext uri="{FF2B5EF4-FFF2-40B4-BE49-F238E27FC236}">
                <a16:creationId xmlns:a16="http://schemas.microsoft.com/office/drawing/2014/main" id="{CDF56A10-4CFF-4306-8502-B851617FDBD9}"/>
              </a:ext>
            </a:extLst>
          </p:cNvPr>
          <p:cNvSpPr txBox="1"/>
          <p:nvPr/>
        </p:nvSpPr>
        <p:spPr>
          <a:xfrm>
            <a:off x="10935529" y="8413292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A1</a:t>
            </a:r>
          </a:p>
        </p:txBody>
      </p:sp>
      <p:sp>
        <p:nvSpPr>
          <p:cNvPr id="464" name="Rectangle 463">
            <a:extLst>
              <a:ext uri="{FF2B5EF4-FFF2-40B4-BE49-F238E27FC236}">
                <a16:creationId xmlns:a16="http://schemas.microsoft.com/office/drawing/2014/main" id="{30F21169-8ADA-4034-92E1-D44C44831789}"/>
              </a:ext>
            </a:extLst>
          </p:cNvPr>
          <p:cNvSpPr/>
          <p:nvPr/>
        </p:nvSpPr>
        <p:spPr>
          <a:xfrm>
            <a:off x="843200" y="9852364"/>
            <a:ext cx="10493450" cy="276914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65" name="Rectangle 464">
            <a:extLst>
              <a:ext uri="{FF2B5EF4-FFF2-40B4-BE49-F238E27FC236}">
                <a16:creationId xmlns:a16="http://schemas.microsoft.com/office/drawing/2014/main" id="{0EC9A3A7-4F65-49C2-B6D2-262652B75D8C}"/>
              </a:ext>
            </a:extLst>
          </p:cNvPr>
          <p:cNvSpPr/>
          <p:nvPr/>
        </p:nvSpPr>
        <p:spPr>
          <a:xfrm>
            <a:off x="4023756" y="9891195"/>
            <a:ext cx="7293216" cy="131446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66" name="Rectangle 465">
            <a:extLst>
              <a:ext uri="{FF2B5EF4-FFF2-40B4-BE49-F238E27FC236}">
                <a16:creationId xmlns:a16="http://schemas.microsoft.com/office/drawing/2014/main" id="{AE8796C8-F4C1-41A2-81F4-BDE076E06111}"/>
              </a:ext>
            </a:extLst>
          </p:cNvPr>
          <p:cNvSpPr/>
          <p:nvPr/>
        </p:nvSpPr>
        <p:spPr>
          <a:xfrm>
            <a:off x="4023756" y="11252148"/>
            <a:ext cx="7293216" cy="130440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67" name="TextBox 466">
            <a:extLst>
              <a:ext uri="{FF2B5EF4-FFF2-40B4-BE49-F238E27FC236}">
                <a16:creationId xmlns:a16="http://schemas.microsoft.com/office/drawing/2014/main" id="{214683F8-7EC0-4E30-BA5F-61CED4C86DBF}"/>
              </a:ext>
            </a:extLst>
          </p:cNvPr>
          <p:cNvSpPr txBox="1"/>
          <p:nvPr/>
        </p:nvSpPr>
        <p:spPr>
          <a:xfrm>
            <a:off x="983330" y="10083564"/>
            <a:ext cx="156787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800"/>
              <a:t>3rd</a:t>
            </a:r>
            <a:r>
              <a:rPr lang="fi-FI" sz="2400"/>
              <a:t> </a:t>
            </a:r>
            <a:br>
              <a:rPr lang="fi-FI" sz="2400"/>
            </a:br>
            <a:r>
              <a:rPr lang="fi-FI" sz="2800"/>
              <a:t>Section</a:t>
            </a:r>
            <a:endParaRPr lang="fi-FI" sz="2400"/>
          </a:p>
        </p:txBody>
      </p:sp>
      <p:sp>
        <p:nvSpPr>
          <p:cNvPr id="468" name="Oval 467">
            <a:extLst>
              <a:ext uri="{FF2B5EF4-FFF2-40B4-BE49-F238E27FC236}">
                <a16:creationId xmlns:a16="http://schemas.microsoft.com/office/drawing/2014/main" id="{59742156-D853-45C5-8D07-B2E3B8403D5C}"/>
              </a:ext>
            </a:extLst>
          </p:cNvPr>
          <p:cNvSpPr/>
          <p:nvPr/>
        </p:nvSpPr>
        <p:spPr>
          <a:xfrm>
            <a:off x="2508080" y="9921970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469" name="Oval 468">
            <a:extLst>
              <a:ext uri="{FF2B5EF4-FFF2-40B4-BE49-F238E27FC236}">
                <a16:creationId xmlns:a16="http://schemas.microsoft.com/office/drawing/2014/main" id="{1EEC2A4C-6DC1-4BBC-8F03-9ED974F74CB1}"/>
              </a:ext>
            </a:extLst>
          </p:cNvPr>
          <p:cNvSpPr/>
          <p:nvPr/>
        </p:nvSpPr>
        <p:spPr>
          <a:xfrm>
            <a:off x="5548349" y="9952771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470" name="TextBox 469">
            <a:extLst>
              <a:ext uri="{FF2B5EF4-FFF2-40B4-BE49-F238E27FC236}">
                <a16:creationId xmlns:a16="http://schemas.microsoft.com/office/drawing/2014/main" id="{A42D1B18-7DD6-4758-814F-B8ABEBAE9187}"/>
              </a:ext>
            </a:extLst>
          </p:cNvPr>
          <p:cNvSpPr txBox="1"/>
          <p:nvPr/>
        </p:nvSpPr>
        <p:spPr>
          <a:xfrm>
            <a:off x="2517530" y="10168140"/>
            <a:ext cx="13800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i="1"/>
              <a:t>Korporal</a:t>
            </a:r>
            <a:br>
              <a:rPr lang="fi-FI" sz="1600" i="1"/>
            </a:br>
            <a:r>
              <a:rPr lang="fi-FI" sz="1600"/>
              <a:t>Junior Leader</a:t>
            </a:r>
            <a:br>
              <a:rPr lang="fi-FI" sz="1600"/>
            </a:br>
            <a:r>
              <a:rPr lang="fi-FI" sz="1600"/>
              <a:t>Rifle</a:t>
            </a:r>
            <a:endParaRPr lang="fi-FI" sz="3200"/>
          </a:p>
        </p:txBody>
      </p:sp>
      <p:sp>
        <p:nvSpPr>
          <p:cNvPr id="471" name="Oval 470">
            <a:extLst>
              <a:ext uri="{FF2B5EF4-FFF2-40B4-BE49-F238E27FC236}">
                <a16:creationId xmlns:a16="http://schemas.microsoft.com/office/drawing/2014/main" id="{91CA4679-3469-4090-8552-3FA9D830C10A}"/>
              </a:ext>
            </a:extLst>
          </p:cNvPr>
          <p:cNvSpPr/>
          <p:nvPr/>
        </p:nvSpPr>
        <p:spPr>
          <a:xfrm>
            <a:off x="9897723" y="11265517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472" name="TextBox 471">
            <a:extLst>
              <a:ext uri="{FF2B5EF4-FFF2-40B4-BE49-F238E27FC236}">
                <a16:creationId xmlns:a16="http://schemas.microsoft.com/office/drawing/2014/main" id="{0D2CB6B5-6DE2-44B9-81AE-6EF1268211D4}"/>
              </a:ext>
            </a:extLst>
          </p:cNvPr>
          <p:cNvSpPr txBox="1"/>
          <p:nvPr/>
        </p:nvSpPr>
        <p:spPr>
          <a:xfrm>
            <a:off x="5696440" y="10185407"/>
            <a:ext cx="9709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Gunner’s</a:t>
            </a:r>
            <a:br>
              <a:rPr lang="fi-FI" sz="1600"/>
            </a:br>
            <a:r>
              <a:rPr lang="fi-FI" sz="1600"/>
              <a:t>AssistantRifle</a:t>
            </a:r>
            <a:endParaRPr lang="fi-FI" sz="3200"/>
          </a:p>
        </p:txBody>
      </p:sp>
      <p:sp>
        <p:nvSpPr>
          <p:cNvPr id="473" name="Oval 472">
            <a:extLst>
              <a:ext uri="{FF2B5EF4-FFF2-40B4-BE49-F238E27FC236}">
                <a16:creationId xmlns:a16="http://schemas.microsoft.com/office/drawing/2014/main" id="{F168EC59-C9CD-4D4F-8E36-A5043E4CC10C}"/>
              </a:ext>
            </a:extLst>
          </p:cNvPr>
          <p:cNvSpPr/>
          <p:nvPr/>
        </p:nvSpPr>
        <p:spPr>
          <a:xfrm>
            <a:off x="4082417" y="11288457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474" name="Oval 473">
            <a:extLst>
              <a:ext uri="{FF2B5EF4-FFF2-40B4-BE49-F238E27FC236}">
                <a16:creationId xmlns:a16="http://schemas.microsoft.com/office/drawing/2014/main" id="{9E9884D2-A003-4CFD-98B0-2292F9D63AE3}"/>
              </a:ext>
            </a:extLst>
          </p:cNvPr>
          <p:cNvSpPr/>
          <p:nvPr/>
        </p:nvSpPr>
        <p:spPr>
          <a:xfrm>
            <a:off x="5564355" y="11288457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475" name="Oval 474">
            <a:extLst>
              <a:ext uri="{FF2B5EF4-FFF2-40B4-BE49-F238E27FC236}">
                <a16:creationId xmlns:a16="http://schemas.microsoft.com/office/drawing/2014/main" id="{C6FF45B2-A42D-4879-9D1D-AE10A3D5AD3A}"/>
              </a:ext>
            </a:extLst>
          </p:cNvPr>
          <p:cNvSpPr/>
          <p:nvPr/>
        </p:nvSpPr>
        <p:spPr>
          <a:xfrm>
            <a:off x="8458796" y="11273425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476" name="TextBox 475">
            <a:extLst>
              <a:ext uri="{FF2B5EF4-FFF2-40B4-BE49-F238E27FC236}">
                <a16:creationId xmlns:a16="http://schemas.microsoft.com/office/drawing/2014/main" id="{88272D96-87D3-4CEC-BCD9-1392CD05022B}"/>
              </a:ext>
            </a:extLst>
          </p:cNvPr>
          <p:cNvSpPr txBox="1"/>
          <p:nvPr/>
        </p:nvSpPr>
        <p:spPr>
          <a:xfrm>
            <a:off x="4184457" y="11743324"/>
            <a:ext cx="106507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Rifleman</a:t>
            </a:r>
            <a:endParaRPr lang="fi-FI" sz="3200"/>
          </a:p>
        </p:txBody>
      </p:sp>
      <p:sp>
        <p:nvSpPr>
          <p:cNvPr id="477" name="TextBox 476">
            <a:extLst>
              <a:ext uri="{FF2B5EF4-FFF2-40B4-BE49-F238E27FC236}">
                <a16:creationId xmlns:a16="http://schemas.microsoft.com/office/drawing/2014/main" id="{6633B26D-95B5-4A71-A172-FD8C2BA14420}"/>
              </a:ext>
            </a:extLst>
          </p:cNvPr>
          <p:cNvSpPr txBox="1"/>
          <p:nvPr/>
        </p:nvSpPr>
        <p:spPr>
          <a:xfrm>
            <a:off x="8621788" y="11778199"/>
            <a:ext cx="9600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Rifleman</a:t>
            </a:r>
            <a:endParaRPr lang="fi-FI" sz="3200"/>
          </a:p>
        </p:txBody>
      </p:sp>
      <p:sp>
        <p:nvSpPr>
          <p:cNvPr id="478" name="Oval 477">
            <a:extLst>
              <a:ext uri="{FF2B5EF4-FFF2-40B4-BE49-F238E27FC236}">
                <a16:creationId xmlns:a16="http://schemas.microsoft.com/office/drawing/2014/main" id="{68701B0A-BA24-4B76-B0C9-DBEA5BA33731}"/>
              </a:ext>
            </a:extLst>
          </p:cNvPr>
          <p:cNvSpPr/>
          <p:nvPr/>
        </p:nvSpPr>
        <p:spPr>
          <a:xfrm>
            <a:off x="7032327" y="11262513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479" name="TextBox 478">
            <a:extLst>
              <a:ext uri="{FF2B5EF4-FFF2-40B4-BE49-F238E27FC236}">
                <a16:creationId xmlns:a16="http://schemas.microsoft.com/office/drawing/2014/main" id="{1762D5D4-603C-4E22-9DB9-35C5AEE8FFC7}"/>
              </a:ext>
            </a:extLst>
          </p:cNvPr>
          <p:cNvSpPr txBox="1"/>
          <p:nvPr/>
        </p:nvSpPr>
        <p:spPr>
          <a:xfrm>
            <a:off x="7219052" y="11767287"/>
            <a:ext cx="98697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Rifleman</a:t>
            </a:r>
            <a:endParaRPr lang="fi-FI" sz="3200"/>
          </a:p>
        </p:txBody>
      </p:sp>
      <p:sp>
        <p:nvSpPr>
          <p:cNvPr id="480" name="TextBox 479">
            <a:extLst>
              <a:ext uri="{FF2B5EF4-FFF2-40B4-BE49-F238E27FC236}">
                <a16:creationId xmlns:a16="http://schemas.microsoft.com/office/drawing/2014/main" id="{AEC16F44-0573-4DC4-B353-993882F16317}"/>
              </a:ext>
            </a:extLst>
          </p:cNvPr>
          <p:cNvSpPr txBox="1"/>
          <p:nvPr/>
        </p:nvSpPr>
        <p:spPr>
          <a:xfrm>
            <a:off x="5718807" y="11746995"/>
            <a:ext cx="101429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Rifleman</a:t>
            </a:r>
            <a:endParaRPr lang="fi-FI" sz="3200"/>
          </a:p>
        </p:txBody>
      </p:sp>
      <p:sp>
        <p:nvSpPr>
          <p:cNvPr id="483" name="Oval 482">
            <a:extLst>
              <a:ext uri="{FF2B5EF4-FFF2-40B4-BE49-F238E27FC236}">
                <a16:creationId xmlns:a16="http://schemas.microsoft.com/office/drawing/2014/main" id="{856733F8-2CA5-4D98-A77E-2A29B1DDAE17}"/>
              </a:ext>
            </a:extLst>
          </p:cNvPr>
          <p:cNvSpPr/>
          <p:nvPr/>
        </p:nvSpPr>
        <p:spPr>
          <a:xfrm>
            <a:off x="2487096" y="11267226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484" name="TextBox 483">
            <a:extLst>
              <a:ext uri="{FF2B5EF4-FFF2-40B4-BE49-F238E27FC236}">
                <a16:creationId xmlns:a16="http://schemas.microsoft.com/office/drawing/2014/main" id="{D1FD94F9-AC0E-40B6-B194-3EEFAA285A87}"/>
              </a:ext>
            </a:extLst>
          </p:cNvPr>
          <p:cNvSpPr txBox="1"/>
          <p:nvPr/>
        </p:nvSpPr>
        <p:spPr>
          <a:xfrm>
            <a:off x="10092563" y="11779540"/>
            <a:ext cx="9863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Rifleman</a:t>
            </a:r>
            <a:endParaRPr lang="fi-FI" sz="3200"/>
          </a:p>
        </p:txBody>
      </p:sp>
      <p:sp>
        <p:nvSpPr>
          <p:cNvPr id="485" name="Oval 484">
            <a:extLst>
              <a:ext uri="{FF2B5EF4-FFF2-40B4-BE49-F238E27FC236}">
                <a16:creationId xmlns:a16="http://schemas.microsoft.com/office/drawing/2014/main" id="{55D54D68-BBC1-436F-BB4C-867A0744DB0B}"/>
              </a:ext>
            </a:extLst>
          </p:cNvPr>
          <p:cNvSpPr/>
          <p:nvPr/>
        </p:nvSpPr>
        <p:spPr>
          <a:xfrm>
            <a:off x="4082417" y="9944000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486" name="TextBox 485">
            <a:extLst>
              <a:ext uri="{FF2B5EF4-FFF2-40B4-BE49-F238E27FC236}">
                <a16:creationId xmlns:a16="http://schemas.microsoft.com/office/drawing/2014/main" id="{E781D04E-16CD-4D2C-9F89-53C60E3B8F23}"/>
              </a:ext>
            </a:extLst>
          </p:cNvPr>
          <p:cNvSpPr txBox="1"/>
          <p:nvPr/>
        </p:nvSpPr>
        <p:spPr>
          <a:xfrm>
            <a:off x="3619475" y="9877826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A3</a:t>
            </a:r>
          </a:p>
        </p:txBody>
      </p:sp>
      <p:sp>
        <p:nvSpPr>
          <p:cNvPr id="487" name="TextBox 486">
            <a:extLst>
              <a:ext uri="{FF2B5EF4-FFF2-40B4-BE49-F238E27FC236}">
                <a16:creationId xmlns:a16="http://schemas.microsoft.com/office/drawing/2014/main" id="{70142F86-EEBE-48AF-87C7-10205CBF8938}"/>
              </a:ext>
            </a:extLst>
          </p:cNvPr>
          <p:cNvSpPr txBox="1"/>
          <p:nvPr/>
        </p:nvSpPr>
        <p:spPr>
          <a:xfrm>
            <a:off x="11352292" y="9922692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A2</a:t>
            </a:r>
          </a:p>
        </p:txBody>
      </p:sp>
      <p:sp>
        <p:nvSpPr>
          <p:cNvPr id="488" name="TextBox 487">
            <a:extLst>
              <a:ext uri="{FF2B5EF4-FFF2-40B4-BE49-F238E27FC236}">
                <a16:creationId xmlns:a16="http://schemas.microsoft.com/office/drawing/2014/main" id="{D129933B-9815-4C0E-A56C-3FA77EDC6945}"/>
              </a:ext>
            </a:extLst>
          </p:cNvPr>
          <p:cNvSpPr txBox="1"/>
          <p:nvPr/>
        </p:nvSpPr>
        <p:spPr>
          <a:xfrm>
            <a:off x="3564830" y="10853004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CI2</a:t>
            </a:r>
          </a:p>
        </p:txBody>
      </p:sp>
      <p:sp>
        <p:nvSpPr>
          <p:cNvPr id="489" name="TextBox 488">
            <a:extLst>
              <a:ext uri="{FF2B5EF4-FFF2-40B4-BE49-F238E27FC236}">
                <a16:creationId xmlns:a16="http://schemas.microsoft.com/office/drawing/2014/main" id="{AD217212-2485-4633-8AED-BBDD9A093370}"/>
              </a:ext>
            </a:extLst>
          </p:cNvPr>
          <p:cNvSpPr txBox="1"/>
          <p:nvPr/>
        </p:nvSpPr>
        <p:spPr>
          <a:xfrm>
            <a:off x="2332786" y="9855291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6”</a:t>
            </a:r>
          </a:p>
        </p:txBody>
      </p:sp>
      <p:sp>
        <p:nvSpPr>
          <p:cNvPr id="490" name="TextBox 489">
            <a:extLst>
              <a:ext uri="{FF2B5EF4-FFF2-40B4-BE49-F238E27FC236}">
                <a16:creationId xmlns:a16="http://schemas.microsoft.com/office/drawing/2014/main" id="{4C3C1CCB-F781-42E1-ADBB-AF0BC2D9CBFB}"/>
              </a:ext>
            </a:extLst>
          </p:cNvPr>
          <p:cNvSpPr txBox="1"/>
          <p:nvPr/>
        </p:nvSpPr>
        <p:spPr>
          <a:xfrm>
            <a:off x="4153257" y="10268229"/>
            <a:ext cx="11989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LMG</a:t>
            </a:r>
            <a:br>
              <a:rPr lang="fi-FI" sz="1600"/>
            </a:br>
            <a:r>
              <a:rPr lang="fi-FI" sz="1600"/>
              <a:t>Gunner</a:t>
            </a:r>
            <a:endParaRPr lang="fi-FI" sz="3200"/>
          </a:p>
        </p:txBody>
      </p:sp>
      <p:sp>
        <p:nvSpPr>
          <p:cNvPr id="493" name="TextBox 492">
            <a:extLst>
              <a:ext uri="{FF2B5EF4-FFF2-40B4-BE49-F238E27FC236}">
                <a16:creationId xmlns:a16="http://schemas.microsoft.com/office/drawing/2014/main" id="{BA08ADDC-CA62-47D3-B6E8-B36FE71F8D02}"/>
              </a:ext>
            </a:extLst>
          </p:cNvPr>
          <p:cNvSpPr txBox="1"/>
          <p:nvPr/>
        </p:nvSpPr>
        <p:spPr>
          <a:xfrm>
            <a:off x="2562006" y="11339591"/>
            <a:ext cx="115042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Grenadier</a:t>
            </a:r>
            <a:br>
              <a:rPr lang="fi-FI" sz="1600"/>
            </a:br>
            <a:r>
              <a:rPr lang="fi-FI" sz="1600"/>
              <a:t>Rifle and Hand Grenades</a:t>
            </a:r>
            <a:endParaRPr lang="fi-FI" sz="3200"/>
          </a:p>
        </p:txBody>
      </p:sp>
      <p:sp>
        <p:nvSpPr>
          <p:cNvPr id="496" name="TextBox 495">
            <a:extLst>
              <a:ext uri="{FF2B5EF4-FFF2-40B4-BE49-F238E27FC236}">
                <a16:creationId xmlns:a16="http://schemas.microsoft.com/office/drawing/2014/main" id="{154F24CA-4ED8-498C-AF28-A485124645C5}"/>
              </a:ext>
            </a:extLst>
          </p:cNvPr>
          <p:cNvSpPr txBox="1"/>
          <p:nvPr/>
        </p:nvSpPr>
        <p:spPr>
          <a:xfrm>
            <a:off x="10900508" y="9922692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A1</a:t>
            </a:r>
          </a:p>
        </p:txBody>
      </p:sp>
      <p:sp>
        <p:nvSpPr>
          <p:cNvPr id="497" name="TextBox 496">
            <a:extLst>
              <a:ext uri="{FF2B5EF4-FFF2-40B4-BE49-F238E27FC236}">
                <a16:creationId xmlns:a16="http://schemas.microsoft.com/office/drawing/2014/main" id="{F232F362-2A8E-4789-9000-886DDB043D02}"/>
              </a:ext>
            </a:extLst>
          </p:cNvPr>
          <p:cNvSpPr txBox="1"/>
          <p:nvPr/>
        </p:nvSpPr>
        <p:spPr>
          <a:xfrm>
            <a:off x="10935529" y="11233553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A1</a:t>
            </a:r>
          </a:p>
        </p:txBody>
      </p:sp>
      <p:sp>
        <p:nvSpPr>
          <p:cNvPr id="194" name="Rectangle 193">
            <a:extLst>
              <a:ext uri="{FF2B5EF4-FFF2-40B4-BE49-F238E27FC236}">
                <a16:creationId xmlns:a16="http://schemas.microsoft.com/office/drawing/2014/main" id="{1B735D9C-9F7F-433D-8C27-DE78DBE953DD}"/>
              </a:ext>
            </a:extLst>
          </p:cNvPr>
          <p:cNvSpPr/>
          <p:nvPr/>
        </p:nvSpPr>
        <p:spPr>
          <a:xfrm>
            <a:off x="1762520" y="6433855"/>
            <a:ext cx="361003" cy="35901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95" name="TextBox 194">
            <a:extLst>
              <a:ext uri="{FF2B5EF4-FFF2-40B4-BE49-F238E27FC236}">
                <a16:creationId xmlns:a16="http://schemas.microsoft.com/office/drawing/2014/main" id="{24871C57-ED0F-4052-A2C0-E1AF704CD8A1}"/>
              </a:ext>
            </a:extLst>
          </p:cNvPr>
          <p:cNvSpPr txBox="1"/>
          <p:nvPr/>
        </p:nvSpPr>
        <p:spPr>
          <a:xfrm>
            <a:off x="1773105" y="6461388"/>
            <a:ext cx="2648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G</a:t>
            </a:r>
          </a:p>
        </p:txBody>
      </p:sp>
      <p:sp>
        <p:nvSpPr>
          <p:cNvPr id="201" name="Rectangle 200">
            <a:extLst>
              <a:ext uri="{FF2B5EF4-FFF2-40B4-BE49-F238E27FC236}">
                <a16:creationId xmlns:a16="http://schemas.microsoft.com/office/drawing/2014/main" id="{D875792F-F185-48B6-9B5F-CBE615F308BC}"/>
              </a:ext>
            </a:extLst>
          </p:cNvPr>
          <p:cNvSpPr/>
          <p:nvPr/>
        </p:nvSpPr>
        <p:spPr>
          <a:xfrm>
            <a:off x="1244576" y="8716349"/>
            <a:ext cx="365732" cy="38286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10" name="TextBox 209">
            <a:extLst>
              <a:ext uri="{FF2B5EF4-FFF2-40B4-BE49-F238E27FC236}">
                <a16:creationId xmlns:a16="http://schemas.microsoft.com/office/drawing/2014/main" id="{5A470BDE-CE16-4A30-8718-137C7EA24922}"/>
              </a:ext>
            </a:extLst>
          </p:cNvPr>
          <p:cNvSpPr txBox="1"/>
          <p:nvPr/>
        </p:nvSpPr>
        <p:spPr>
          <a:xfrm>
            <a:off x="1255161" y="8729358"/>
            <a:ext cx="2762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G</a:t>
            </a:r>
          </a:p>
        </p:txBody>
      </p:sp>
      <p:sp>
        <p:nvSpPr>
          <p:cNvPr id="211" name="Rectangle 210">
            <a:extLst>
              <a:ext uri="{FF2B5EF4-FFF2-40B4-BE49-F238E27FC236}">
                <a16:creationId xmlns:a16="http://schemas.microsoft.com/office/drawing/2014/main" id="{BC46FA95-729D-401E-A8AF-8F164BE43EA8}"/>
              </a:ext>
            </a:extLst>
          </p:cNvPr>
          <p:cNvSpPr/>
          <p:nvPr/>
        </p:nvSpPr>
        <p:spPr>
          <a:xfrm>
            <a:off x="1752520" y="8716348"/>
            <a:ext cx="365732" cy="38286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12" name="TextBox 211">
            <a:extLst>
              <a:ext uri="{FF2B5EF4-FFF2-40B4-BE49-F238E27FC236}">
                <a16:creationId xmlns:a16="http://schemas.microsoft.com/office/drawing/2014/main" id="{5B9EB0F4-FEFB-45CA-A1E8-B5209F786794}"/>
              </a:ext>
            </a:extLst>
          </p:cNvPr>
          <p:cNvSpPr txBox="1"/>
          <p:nvPr/>
        </p:nvSpPr>
        <p:spPr>
          <a:xfrm>
            <a:off x="1770191" y="8736653"/>
            <a:ext cx="2762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G</a:t>
            </a:r>
          </a:p>
        </p:txBody>
      </p:sp>
      <p:sp>
        <p:nvSpPr>
          <p:cNvPr id="213" name="Rectangle 212">
            <a:extLst>
              <a:ext uri="{FF2B5EF4-FFF2-40B4-BE49-F238E27FC236}">
                <a16:creationId xmlns:a16="http://schemas.microsoft.com/office/drawing/2014/main" id="{9C36CBD9-44C1-4228-A7A0-DFF68E3CEC87}"/>
              </a:ext>
            </a:extLst>
          </p:cNvPr>
          <p:cNvSpPr/>
          <p:nvPr/>
        </p:nvSpPr>
        <p:spPr>
          <a:xfrm>
            <a:off x="1257111" y="9231337"/>
            <a:ext cx="365732" cy="38286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14" name="TextBox 213">
            <a:extLst>
              <a:ext uri="{FF2B5EF4-FFF2-40B4-BE49-F238E27FC236}">
                <a16:creationId xmlns:a16="http://schemas.microsoft.com/office/drawing/2014/main" id="{EE9F8144-A3EB-410A-801F-B5CCC8D6A830}"/>
              </a:ext>
            </a:extLst>
          </p:cNvPr>
          <p:cNvSpPr txBox="1"/>
          <p:nvPr/>
        </p:nvSpPr>
        <p:spPr>
          <a:xfrm>
            <a:off x="1267696" y="9244346"/>
            <a:ext cx="2762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G</a:t>
            </a:r>
          </a:p>
        </p:txBody>
      </p:sp>
      <p:sp>
        <p:nvSpPr>
          <p:cNvPr id="215" name="Rectangle 214">
            <a:extLst>
              <a:ext uri="{FF2B5EF4-FFF2-40B4-BE49-F238E27FC236}">
                <a16:creationId xmlns:a16="http://schemas.microsoft.com/office/drawing/2014/main" id="{982ED323-8BF4-4518-A497-E3CB56BF0C33}"/>
              </a:ext>
            </a:extLst>
          </p:cNvPr>
          <p:cNvSpPr/>
          <p:nvPr/>
        </p:nvSpPr>
        <p:spPr>
          <a:xfrm>
            <a:off x="1751624" y="9247802"/>
            <a:ext cx="361003" cy="35901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16" name="TextBox 215">
            <a:extLst>
              <a:ext uri="{FF2B5EF4-FFF2-40B4-BE49-F238E27FC236}">
                <a16:creationId xmlns:a16="http://schemas.microsoft.com/office/drawing/2014/main" id="{E38768F2-0BF8-4EAE-B62F-F8A3D87DB5D8}"/>
              </a:ext>
            </a:extLst>
          </p:cNvPr>
          <p:cNvSpPr txBox="1"/>
          <p:nvPr/>
        </p:nvSpPr>
        <p:spPr>
          <a:xfrm>
            <a:off x="1762209" y="9275335"/>
            <a:ext cx="2648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G</a:t>
            </a:r>
          </a:p>
        </p:txBody>
      </p:sp>
      <p:sp>
        <p:nvSpPr>
          <p:cNvPr id="219" name="Rectangle 218">
            <a:extLst>
              <a:ext uri="{FF2B5EF4-FFF2-40B4-BE49-F238E27FC236}">
                <a16:creationId xmlns:a16="http://schemas.microsoft.com/office/drawing/2014/main" id="{4616D94B-1734-4B67-82C6-E5A08DADEE41}"/>
              </a:ext>
            </a:extLst>
          </p:cNvPr>
          <p:cNvSpPr/>
          <p:nvPr/>
        </p:nvSpPr>
        <p:spPr>
          <a:xfrm>
            <a:off x="1244576" y="11484673"/>
            <a:ext cx="365732" cy="38286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20" name="TextBox 219">
            <a:extLst>
              <a:ext uri="{FF2B5EF4-FFF2-40B4-BE49-F238E27FC236}">
                <a16:creationId xmlns:a16="http://schemas.microsoft.com/office/drawing/2014/main" id="{83E0C28B-0896-40AD-B9ED-FB3796391BAA}"/>
              </a:ext>
            </a:extLst>
          </p:cNvPr>
          <p:cNvSpPr txBox="1"/>
          <p:nvPr/>
        </p:nvSpPr>
        <p:spPr>
          <a:xfrm>
            <a:off x="1255161" y="11497682"/>
            <a:ext cx="2762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G</a:t>
            </a:r>
          </a:p>
        </p:txBody>
      </p:sp>
      <p:sp>
        <p:nvSpPr>
          <p:cNvPr id="221" name="Rectangle 220">
            <a:extLst>
              <a:ext uri="{FF2B5EF4-FFF2-40B4-BE49-F238E27FC236}">
                <a16:creationId xmlns:a16="http://schemas.microsoft.com/office/drawing/2014/main" id="{A144AD6A-1019-4DD9-9872-C0676AC9477B}"/>
              </a:ext>
            </a:extLst>
          </p:cNvPr>
          <p:cNvSpPr/>
          <p:nvPr/>
        </p:nvSpPr>
        <p:spPr>
          <a:xfrm>
            <a:off x="1752520" y="11484672"/>
            <a:ext cx="365732" cy="38286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22" name="TextBox 221">
            <a:extLst>
              <a:ext uri="{FF2B5EF4-FFF2-40B4-BE49-F238E27FC236}">
                <a16:creationId xmlns:a16="http://schemas.microsoft.com/office/drawing/2014/main" id="{9704EE12-9BA5-4895-B647-F2D5308C2C25}"/>
              </a:ext>
            </a:extLst>
          </p:cNvPr>
          <p:cNvSpPr txBox="1"/>
          <p:nvPr/>
        </p:nvSpPr>
        <p:spPr>
          <a:xfrm>
            <a:off x="1770191" y="11504977"/>
            <a:ext cx="2762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G</a:t>
            </a:r>
          </a:p>
        </p:txBody>
      </p:sp>
      <p:sp>
        <p:nvSpPr>
          <p:cNvPr id="223" name="Rectangle 222">
            <a:extLst>
              <a:ext uri="{FF2B5EF4-FFF2-40B4-BE49-F238E27FC236}">
                <a16:creationId xmlns:a16="http://schemas.microsoft.com/office/drawing/2014/main" id="{CCC447DD-5D6C-45E4-86BF-A6AC5752B473}"/>
              </a:ext>
            </a:extLst>
          </p:cNvPr>
          <p:cNvSpPr/>
          <p:nvPr/>
        </p:nvSpPr>
        <p:spPr>
          <a:xfrm>
            <a:off x="1257111" y="11999661"/>
            <a:ext cx="365732" cy="38286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24" name="TextBox 223">
            <a:extLst>
              <a:ext uri="{FF2B5EF4-FFF2-40B4-BE49-F238E27FC236}">
                <a16:creationId xmlns:a16="http://schemas.microsoft.com/office/drawing/2014/main" id="{F20A2703-BDFF-4120-AFD5-26148A1B1C65}"/>
              </a:ext>
            </a:extLst>
          </p:cNvPr>
          <p:cNvSpPr txBox="1"/>
          <p:nvPr/>
        </p:nvSpPr>
        <p:spPr>
          <a:xfrm>
            <a:off x="1267696" y="12012670"/>
            <a:ext cx="2762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G</a:t>
            </a:r>
          </a:p>
        </p:txBody>
      </p:sp>
      <p:sp>
        <p:nvSpPr>
          <p:cNvPr id="225" name="Rectangle 224">
            <a:extLst>
              <a:ext uri="{FF2B5EF4-FFF2-40B4-BE49-F238E27FC236}">
                <a16:creationId xmlns:a16="http://schemas.microsoft.com/office/drawing/2014/main" id="{5A859458-B1E1-4374-BB59-1AE7C46AE82E}"/>
              </a:ext>
            </a:extLst>
          </p:cNvPr>
          <p:cNvSpPr/>
          <p:nvPr/>
        </p:nvSpPr>
        <p:spPr>
          <a:xfrm>
            <a:off x="1751624" y="12016126"/>
            <a:ext cx="361003" cy="35901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26" name="TextBox 225">
            <a:extLst>
              <a:ext uri="{FF2B5EF4-FFF2-40B4-BE49-F238E27FC236}">
                <a16:creationId xmlns:a16="http://schemas.microsoft.com/office/drawing/2014/main" id="{69ED7DB9-5004-4FD9-9AE8-3344DCA71BCE}"/>
              </a:ext>
            </a:extLst>
          </p:cNvPr>
          <p:cNvSpPr txBox="1"/>
          <p:nvPr/>
        </p:nvSpPr>
        <p:spPr>
          <a:xfrm>
            <a:off x="1762209" y="12043659"/>
            <a:ext cx="2648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G</a:t>
            </a:r>
          </a:p>
        </p:txBody>
      </p:sp>
      <p:sp>
        <p:nvSpPr>
          <p:cNvPr id="229" name="Rectangle 228">
            <a:extLst>
              <a:ext uri="{FF2B5EF4-FFF2-40B4-BE49-F238E27FC236}">
                <a16:creationId xmlns:a16="http://schemas.microsoft.com/office/drawing/2014/main" id="{176FFA4A-0998-4197-B341-6AC2D89C1205}"/>
              </a:ext>
            </a:extLst>
          </p:cNvPr>
          <p:cNvSpPr/>
          <p:nvPr/>
        </p:nvSpPr>
        <p:spPr>
          <a:xfrm>
            <a:off x="1255472" y="14306754"/>
            <a:ext cx="365732" cy="38286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30" name="TextBox 229">
            <a:extLst>
              <a:ext uri="{FF2B5EF4-FFF2-40B4-BE49-F238E27FC236}">
                <a16:creationId xmlns:a16="http://schemas.microsoft.com/office/drawing/2014/main" id="{9D176BCF-10D1-4740-A67B-1FBC72AEE515}"/>
              </a:ext>
            </a:extLst>
          </p:cNvPr>
          <p:cNvSpPr txBox="1"/>
          <p:nvPr/>
        </p:nvSpPr>
        <p:spPr>
          <a:xfrm>
            <a:off x="1266057" y="14319763"/>
            <a:ext cx="2762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G</a:t>
            </a:r>
          </a:p>
        </p:txBody>
      </p:sp>
      <p:sp>
        <p:nvSpPr>
          <p:cNvPr id="231" name="Rectangle 230">
            <a:extLst>
              <a:ext uri="{FF2B5EF4-FFF2-40B4-BE49-F238E27FC236}">
                <a16:creationId xmlns:a16="http://schemas.microsoft.com/office/drawing/2014/main" id="{BA3A29B6-85ED-4023-B1AD-ED737B2C15CD}"/>
              </a:ext>
            </a:extLst>
          </p:cNvPr>
          <p:cNvSpPr/>
          <p:nvPr/>
        </p:nvSpPr>
        <p:spPr>
          <a:xfrm>
            <a:off x="1763416" y="14306753"/>
            <a:ext cx="365732" cy="38286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32" name="TextBox 231">
            <a:extLst>
              <a:ext uri="{FF2B5EF4-FFF2-40B4-BE49-F238E27FC236}">
                <a16:creationId xmlns:a16="http://schemas.microsoft.com/office/drawing/2014/main" id="{A7066A5B-5DA9-4C10-AF33-22BE5B9A47D3}"/>
              </a:ext>
            </a:extLst>
          </p:cNvPr>
          <p:cNvSpPr txBox="1"/>
          <p:nvPr/>
        </p:nvSpPr>
        <p:spPr>
          <a:xfrm>
            <a:off x="1781087" y="14327058"/>
            <a:ext cx="2762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G</a:t>
            </a:r>
          </a:p>
        </p:txBody>
      </p:sp>
      <p:sp>
        <p:nvSpPr>
          <p:cNvPr id="233" name="Rectangle 232">
            <a:extLst>
              <a:ext uri="{FF2B5EF4-FFF2-40B4-BE49-F238E27FC236}">
                <a16:creationId xmlns:a16="http://schemas.microsoft.com/office/drawing/2014/main" id="{50A3020C-7079-49AB-93B6-DC6A0B8B0DD2}"/>
              </a:ext>
            </a:extLst>
          </p:cNvPr>
          <p:cNvSpPr/>
          <p:nvPr/>
        </p:nvSpPr>
        <p:spPr>
          <a:xfrm>
            <a:off x="1268007" y="14821742"/>
            <a:ext cx="365732" cy="38286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34" name="TextBox 233">
            <a:extLst>
              <a:ext uri="{FF2B5EF4-FFF2-40B4-BE49-F238E27FC236}">
                <a16:creationId xmlns:a16="http://schemas.microsoft.com/office/drawing/2014/main" id="{139F266F-09B0-4437-94CC-9109BE864346}"/>
              </a:ext>
            </a:extLst>
          </p:cNvPr>
          <p:cNvSpPr txBox="1"/>
          <p:nvPr/>
        </p:nvSpPr>
        <p:spPr>
          <a:xfrm>
            <a:off x="1278592" y="14834751"/>
            <a:ext cx="2762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G</a:t>
            </a:r>
          </a:p>
        </p:txBody>
      </p:sp>
      <p:sp>
        <p:nvSpPr>
          <p:cNvPr id="235" name="Rectangle 234">
            <a:extLst>
              <a:ext uri="{FF2B5EF4-FFF2-40B4-BE49-F238E27FC236}">
                <a16:creationId xmlns:a16="http://schemas.microsoft.com/office/drawing/2014/main" id="{423FF117-8492-4B2E-BC78-CFF2D143844C}"/>
              </a:ext>
            </a:extLst>
          </p:cNvPr>
          <p:cNvSpPr/>
          <p:nvPr/>
        </p:nvSpPr>
        <p:spPr>
          <a:xfrm>
            <a:off x="1762520" y="14838207"/>
            <a:ext cx="361003" cy="35901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36" name="TextBox 235">
            <a:extLst>
              <a:ext uri="{FF2B5EF4-FFF2-40B4-BE49-F238E27FC236}">
                <a16:creationId xmlns:a16="http://schemas.microsoft.com/office/drawing/2014/main" id="{5CA1E2CA-3ED1-4829-9AFF-19E7119D580F}"/>
              </a:ext>
            </a:extLst>
          </p:cNvPr>
          <p:cNvSpPr txBox="1"/>
          <p:nvPr/>
        </p:nvSpPr>
        <p:spPr>
          <a:xfrm>
            <a:off x="1773105" y="14865740"/>
            <a:ext cx="2648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G</a:t>
            </a:r>
          </a:p>
        </p:txBody>
      </p:sp>
      <p:sp>
        <p:nvSpPr>
          <p:cNvPr id="239" name="Rectangle 238">
            <a:extLst>
              <a:ext uri="{FF2B5EF4-FFF2-40B4-BE49-F238E27FC236}">
                <a16:creationId xmlns:a16="http://schemas.microsoft.com/office/drawing/2014/main" id="{C1C73604-6668-4955-A712-FD02E0B5522B}"/>
              </a:ext>
            </a:extLst>
          </p:cNvPr>
          <p:cNvSpPr/>
          <p:nvPr/>
        </p:nvSpPr>
        <p:spPr>
          <a:xfrm>
            <a:off x="5536570" y="1239374"/>
            <a:ext cx="365732" cy="38286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40" name="TextBox 239">
            <a:extLst>
              <a:ext uri="{FF2B5EF4-FFF2-40B4-BE49-F238E27FC236}">
                <a16:creationId xmlns:a16="http://schemas.microsoft.com/office/drawing/2014/main" id="{B2F1848B-9900-4CAE-8ABB-F88092EEDEE4}"/>
              </a:ext>
            </a:extLst>
          </p:cNvPr>
          <p:cNvSpPr txBox="1"/>
          <p:nvPr/>
        </p:nvSpPr>
        <p:spPr>
          <a:xfrm>
            <a:off x="5547155" y="1252383"/>
            <a:ext cx="2762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G</a:t>
            </a:r>
          </a:p>
        </p:txBody>
      </p:sp>
      <p:sp>
        <p:nvSpPr>
          <p:cNvPr id="241" name="Rectangle 240">
            <a:extLst>
              <a:ext uri="{FF2B5EF4-FFF2-40B4-BE49-F238E27FC236}">
                <a16:creationId xmlns:a16="http://schemas.microsoft.com/office/drawing/2014/main" id="{7DC21719-2216-46E7-8B9C-01B2D5D8E18E}"/>
              </a:ext>
            </a:extLst>
          </p:cNvPr>
          <p:cNvSpPr/>
          <p:nvPr/>
        </p:nvSpPr>
        <p:spPr>
          <a:xfrm>
            <a:off x="5561579" y="1723545"/>
            <a:ext cx="365732" cy="38286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42" name="TextBox 241">
            <a:extLst>
              <a:ext uri="{FF2B5EF4-FFF2-40B4-BE49-F238E27FC236}">
                <a16:creationId xmlns:a16="http://schemas.microsoft.com/office/drawing/2014/main" id="{709B3A36-3DB9-492B-8064-44D08C1099AB}"/>
              </a:ext>
            </a:extLst>
          </p:cNvPr>
          <p:cNvSpPr txBox="1"/>
          <p:nvPr/>
        </p:nvSpPr>
        <p:spPr>
          <a:xfrm>
            <a:off x="5572164" y="1736554"/>
            <a:ext cx="2762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G</a:t>
            </a:r>
          </a:p>
        </p:txBody>
      </p:sp>
      <p:sp>
        <p:nvSpPr>
          <p:cNvPr id="243" name="Rectangle 242">
            <a:extLst>
              <a:ext uri="{FF2B5EF4-FFF2-40B4-BE49-F238E27FC236}">
                <a16:creationId xmlns:a16="http://schemas.microsoft.com/office/drawing/2014/main" id="{AB6E1A52-887E-4DA6-BA3B-773A6411109F}"/>
              </a:ext>
            </a:extLst>
          </p:cNvPr>
          <p:cNvSpPr/>
          <p:nvPr/>
        </p:nvSpPr>
        <p:spPr>
          <a:xfrm>
            <a:off x="8291129" y="1165773"/>
            <a:ext cx="365732" cy="38286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44" name="TextBox 243">
            <a:extLst>
              <a:ext uri="{FF2B5EF4-FFF2-40B4-BE49-F238E27FC236}">
                <a16:creationId xmlns:a16="http://schemas.microsoft.com/office/drawing/2014/main" id="{2FF7515B-854E-4943-8C4A-0D7ED98F68A0}"/>
              </a:ext>
            </a:extLst>
          </p:cNvPr>
          <p:cNvSpPr txBox="1"/>
          <p:nvPr/>
        </p:nvSpPr>
        <p:spPr>
          <a:xfrm>
            <a:off x="8301714" y="1178782"/>
            <a:ext cx="2762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G</a:t>
            </a:r>
          </a:p>
        </p:txBody>
      </p:sp>
      <p:sp>
        <p:nvSpPr>
          <p:cNvPr id="245" name="Rectangle 244">
            <a:extLst>
              <a:ext uri="{FF2B5EF4-FFF2-40B4-BE49-F238E27FC236}">
                <a16:creationId xmlns:a16="http://schemas.microsoft.com/office/drawing/2014/main" id="{3077C558-0A3E-49B9-AB4B-E65301B38147}"/>
              </a:ext>
            </a:extLst>
          </p:cNvPr>
          <p:cNvSpPr/>
          <p:nvPr/>
        </p:nvSpPr>
        <p:spPr>
          <a:xfrm>
            <a:off x="8291129" y="1662970"/>
            <a:ext cx="365732" cy="38286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46" name="TextBox 245">
            <a:extLst>
              <a:ext uri="{FF2B5EF4-FFF2-40B4-BE49-F238E27FC236}">
                <a16:creationId xmlns:a16="http://schemas.microsoft.com/office/drawing/2014/main" id="{3CA255E4-C8C6-4318-8A7A-683E17D10C57}"/>
              </a:ext>
            </a:extLst>
          </p:cNvPr>
          <p:cNvSpPr txBox="1"/>
          <p:nvPr/>
        </p:nvSpPr>
        <p:spPr>
          <a:xfrm>
            <a:off x="8301714" y="1675979"/>
            <a:ext cx="2762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G</a:t>
            </a:r>
          </a:p>
        </p:txBody>
      </p:sp>
    </p:spTree>
    <p:extLst>
      <p:ext uri="{BB962C8B-B14F-4D97-AF65-F5344CB8AC3E}">
        <p14:creationId xmlns:p14="http://schemas.microsoft.com/office/powerpoint/2010/main" val="37159049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0000"/>
            </a:gs>
            <a:gs pos="100000">
              <a:schemeClr val="bg1"/>
            </a:gs>
            <a:gs pos="45000">
              <a:srgbClr val="D56072"/>
            </a:gs>
            <a:gs pos="17000">
              <a:srgbClr val="FF0000"/>
            </a:gs>
            <a:gs pos="62000">
              <a:schemeClr val="bg1">
                <a:lumMod val="95000"/>
              </a:schemeClr>
            </a:gs>
          </a:gsLst>
          <a:lin ang="48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Rectangle 246">
            <a:extLst>
              <a:ext uri="{FF2B5EF4-FFF2-40B4-BE49-F238E27FC236}">
                <a16:creationId xmlns:a16="http://schemas.microsoft.com/office/drawing/2014/main" id="{510B65F4-9CD8-4AF2-A930-0841EC1282F9}"/>
              </a:ext>
            </a:extLst>
          </p:cNvPr>
          <p:cNvSpPr/>
          <p:nvPr/>
        </p:nvSpPr>
        <p:spPr>
          <a:xfrm>
            <a:off x="694146" y="11535184"/>
            <a:ext cx="10493450" cy="276914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65" name="Rectangle 164">
            <a:extLst>
              <a:ext uri="{FF2B5EF4-FFF2-40B4-BE49-F238E27FC236}">
                <a16:creationId xmlns:a16="http://schemas.microsoft.com/office/drawing/2014/main" id="{B9E3549B-3112-40A7-812D-0DA53C680FD0}"/>
              </a:ext>
            </a:extLst>
          </p:cNvPr>
          <p:cNvSpPr/>
          <p:nvPr/>
        </p:nvSpPr>
        <p:spPr>
          <a:xfrm>
            <a:off x="3874702" y="11574015"/>
            <a:ext cx="7293216" cy="131446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64" name="Rectangle 163">
            <a:extLst>
              <a:ext uri="{FF2B5EF4-FFF2-40B4-BE49-F238E27FC236}">
                <a16:creationId xmlns:a16="http://schemas.microsoft.com/office/drawing/2014/main" id="{1351ED98-4609-4430-BE1C-6F0AABD6106B}"/>
              </a:ext>
            </a:extLst>
          </p:cNvPr>
          <p:cNvSpPr/>
          <p:nvPr/>
        </p:nvSpPr>
        <p:spPr>
          <a:xfrm>
            <a:off x="3874702" y="12934968"/>
            <a:ext cx="7293216" cy="130440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11DFD93-2F5D-4A14-913B-7C774E879F65}"/>
              </a:ext>
            </a:extLst>
          </p:cNvPr>
          <p:cNvSpPr txBox="1"/>
          <p:nvPr/>
        </p:nvSpPr>
        <p:spPr>
          <a:xfrm>
            <a:off x="786964" y="157747"/>
            <a:ext cx="1019990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4800">
                <a:solidFill>
                  <a:schemeClr val="bg1"/>
                </a:solidFill>
              </a:rPr>
              <a:t>Danish Bicycle Platoon 9 April Campaign</a:t>
            </a:r>
            <a:endParaRPr lang="fi-FI" sz="2000">
              <a:solidFill>
                <a:schemeClr val="bg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5D8F4B4-DD76-422F-9920-CBA918E15F5A}"/>
              </a:ext>
            </a:extLst>
          </p:cNvPr>
          <p:cNvSpPr/>
          <p:nvPr/>
        </p:nvSpPr>
        <p:spPr>
          <a:xfrm>
            <a:off x="703638" y="1275786"/>
            <a:ext cx="10463187" cy="165657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BB51B8D-A178-4D84-874A-4E0DC6216440}"/>
              </a:ext>
            </a:extLst>
          </p:cNvPr>
          <p:cNvSpPr txBox="1"/>
          <p:nvPr/>
        </p:nvSpPr>
        <p:spPr>
          <a:xfrm>
            <a:off x="1124408" y="1546003"/>
            <a:ext cx="168828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i-FI" sz="2800"/>
              <a:t>Command</a:t>
            </a:r>
            <a:br>
              <a:rPr lang="fi-FI" sz="2800"/>
            </a:br>
            <a:r>
              <a:rPr lang="fi-FI" sz="2800"/>
              <a:t>Section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0015B92-0E36-49D4-8474-5397C056366F}"/>
              </a:ext>
            </a:extLst>
          </p:cNvPr>
          <p:cNvSpPr/>
          <p:nvPr/>
        </p:nvSpPr>
        <p:spPr>
          <a:xfrm>
            <a:off x="3313015" y="1340332"/>
            <a:ext cx="1476686" cy="1404782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3BC80F71-0CE2-44D4-B624-35C67AC6E9FE}"/>
              </a:ext>
            </a:extLst>
          </p:cNvPr>
          <p:cNvSpPr/>
          <p:nvPr/>
        </p:nvSpPr>
        <p:spPr>
          <a:xfrm>
            <a:off x="6038050" y="1341397"/>
            <a:ext cx="1483054" cy="139687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704AEB1-B8FB-4B0F-9B03-C36C700F975C}"/>
              </a:ext>
            </a:extLst>
          </p:cNvPr>
          <p:cNvSpPr txBox="1"/>
          <p:nvPr/>
        </p:nvSpPr>
        <p:spPr>
          <a:xfrm>
            <a:off x="3313015" y="1566258"/>
            <a:ext cx="147668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i-FI" i="1"/>
              <a:t>Løjtnant</a:t>
            </a:r>
            <a:br>
              <a:rPr lang="fi-FI"/>
            </a:br>
            <a:r>
              <a:rPr lang="fi-FI"/>
              <a:t>Senior Leader</a:t>
            </a:r>
            <a:br>
              <a:rPr lang="fi-FI"/>
            </a:br>
            <a:r>
              <a:rPr lang="fi-FI"/>
              <a:t>Pistol</a:t>
            </a:r>
            <a:endParaRPr lang="fi-FI" sz="360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703973A-6FBA-4C08-B524-D1CB7FE746E7}"/>
              </a:ext>
            </a:extLst>
          </p:cNvPr>
          <p:cNvSpPr txBox="1"/>
          <p:nvPr/>
        </p:nvSpPr>
        <p:spPr>
          <a:xfrm>
            <a:off x="6026719" y="1459218"/>
            <a:ext cx="150985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/>
              <a:t>Platon Sergent Senior Leader</a:t>
            </a:r>
            <a:br>
              <a:rPr lang="fi-FI"/>
            </a:br>
            <a:r>
              <a:rPr lang="fi-FI"/>
              <a:t>Rifle</a:t>
            </a:r>
            <a:endParaRPr lang="fi-FI" sz="3600"/>
          </a:p>
        </p:txBody>
      </p:sp>
      <p:sp>
        <p:nvSpPr>
          <p:cNvPr id="188" name="Rectangle 187">
            <a:extLst>
              <a:ext uri="{FF2B5EF4-FFF2-40B4-BE49-F238E27FC236}">
                <a16:creationId xmlns:a16="http://schemas.microsoft.com/office/drawing/2014/main" id="{B0C03C09-DDA9-4E30-8BA1-54515F6BBB91}"/>
              </a:ext>
            </a:extLst>
          </p:cNvPr>
          <p:cNvSpPr/>
          <p:nvPr/>
        </p:nvSpPr>
        <p:spPr>
          <a:xfrm>
            <a:off x="4935253" y="1395852"/>
            <a:ext cx="352425" cy="36929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89" name="TextBox 188">
            <a:extLst>
              <a:ext uri="{FF2B5EF4-FFF2-40B4-BE49-F238E27FC236}">
                <a16:creationId xmlns:a16="http://schemas.microsoft.com/office/drawing/2014/main" id="{CD58D35A-A5FD-4FAD-962F-8787A24F90A6}"/>
              </a:ext>
            </a:extLst>
          </p:cNvPr>
          <p:cNvSpPr txBox="1"/>
          <p:nvPr/>
        </p:nvSpPr>
        <p:spPr>
          <a:xfrm>
            <a:off x="4955406" y="1392311"/>
            <a:ext cx="2762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G</a:t>
            </a:r>
          </a:p>
        </p:txBody>
      </p:sp>
      <p:sp>
        <p:nvSpPr>
          <p:cNvPr id="190" name="Rectangle 189">
            <a:extLst>
              <a:ext uri="{FF2B5EF4-FFF2-40B4-BE49-F238E27FC236}">
                <a16:creationId xmlns:a16="http://schemas.microsoft.com/office/drawing/2014/main" id="{BBA0CF30-AA88-4426-A1B0-E10C0937E69E}"/>
              </a:ext>
            </a:extLst>
          </p:cNvPr>
          <p:cNvSpPr/>
          <p:nvPr/>
        </p:nvSpPr>
        <p:spPr>
          <a:xfrm>
            <a:off x="4946835" y="1871102"/>
            <a:ext cx="352425" cy="36929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91" name="TextBox 190">
            <a:extLst>
              <a:ext uri="{FF2B5EF4-FFF2-40B4-BE49-F238E27FC236}">
                <a16:creationId xmlns:a16="http://schemas.microsoft.com/office/drawing/2014/main" id="{5BBA08A9-A9F9-4CB5-A812-3D76C50D1E20}"/>
              </a:ext>
            </a:extLst>
          </p:cNvPr>
          <p:cNvSpPr txBox="1"/>
          <p:nvPr/>
        </p:nvSpPr>
        <p:spPr>
          <a:xfrm>
            <a:off x="4966988" y="1867561"/>
            <a:ext cx="2762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G</a:t>
            </a:r>
          </a:p>
        </p:txBody>
      </p:sp>
      <p:sp>
        <p:nvSpPr>
          <p:cNvPr id="248" name="TextBox 247">
            <a:extLst>
              <a:ext uri="{FF2B5EF4-FFF2-40B4-BE49-F238E27FC236}">
                <a16:creationId xmlns:a16="http://schemas.microsoft.com/office/drawing/2014/main" id="{801882DB-DCCB-43B5-9660-6D287943AF65}"/>
              </a:ext>
            </a:extLst>
          </p:cNvPr>
          <p:cNvSpPr txBox="1"/>
          <p:nvPr/>
        </p:nvSpPr>
        <p:spPr>
          <a:xfrm>
            <a:off x="834276" y="11766384"/>
            <a:ext cx="156787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800"/>
              <a:t>4th</a:t>
            </a:r>
            <a:r>
              <a:rPr lang="fi-FI" sz="2400"/>
              <a:t> </a:t>
            </a:r>
            <a:br>
              <a:rPr lang="fi-FI" sz="2400"/>
            </a:br>
            <a:r>
              <a:rPr lang="fi-FI" sz="2800"/>
              <a:t>Section</a:t>
            </a:r>
            <a:endParaRPr lang="fi-FI" sz="2400"/>
          </a:p>
        </p:txBody>
      </p:sp>
      <p:sp>
        <p:nvSpPr>
          <p:cNvPr id="249" name="Oval 248">
            <a:extLst>
              <a:ext uri="{FF2B5EF4-FFF2-40B4-BE49-F238E27FC236}">
                <a16:creationId xmlns:a16="http://schemas.microsoft.com/office/drawing/2014/main" id="{24B88D38-E2BA-44EC-8B3D-8EADBE99256E}"/>
              </a:ext>
            </a:extLst>
          </p:cNvPr>
          <p:cNvSpPr/>
          <p:nvPr/>
        </p:nvSpPr>
        <p:spPr>
          <a:xfrm>
            <a:off x="2359026" y="11604790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250" name="Oval 249">
            <a:extLst>
              <a:ext uri="{FF2B5EF4-FFF2-40B4-BE49-F238E27FC236}">
                <a16:creationId xmlns:a16="http://schemas.microsoft.com/office/drawing/2014/main" id="{A49BAAFF-037E-4D38-82DC-EE8A5BA964C0}"/>
              </a:ext>
            </a:extLst>
          </p:cNvPr>
          <p:cNvSpPr/>
          <p:nvPr/>
        </p:nvSpPr>
        <p:spPr>
          <a:xfrm>
            <a:off x="5399295" y="11635591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253" name="TextBox 252">
            <a:extLst>
              <a:ext uri="{FF2B5EF4-FFF2-40B4-BE49-F238E27FC236}">
                <a16:creationId xmlns:a16="http://schemas.microsoft.com/office/drawing/2014/main" id="{184B1689-2578-4A05-BD4E-A90A213E6660}"/>
              </a:ext>
            </a:extLst>
          </p:cNvPr>
          <p:cNvSpPr txBox="1"/>
          <p:nvPr/>
        </p:nvSpPr>
        <p:spPr>
          <a:xfrm>
            <a:off x="2368476" y="11850960"/>
            <a:ext cx="13800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i="1"/>
              <a:t>Korporal</a:t>
            </a:r>
            <a:br>
              <a:rPr lang="fi-FI" sz="1600" i="1"/>
            </a:br>
            <a:r>
              <a:rPr lang="fi-FI" sz="1600"/>
              <a:t>Junior Leader</a:t>
            </a:r>
            <a:br>
              <a:rPr lang="fi-FI" sz="1600"/>
            </a:br>
            <a:r>
              <a:rPr lang="fi-FI" sz="1600"/>
              <a:t>Rifle</a:t>
            </a:r>
            <a:endParaRPr lang="fi-FI" sz="3200"/>
          </a:p>
        </p:txBody>
      </p:sp>
      <p:sp>
        <p:nvSpPr>
          <p:cNvPr id="257" name="Oval 256">
            <a:extLst>
              <a:ext uri="{FF2B5EF4-FFF2-40B4-BE49-F238E27FC236}">
                <a16:creationId xmlns:a16="http://schemas.microsoft.com/office/drawing/2014/main" id="{7E8859C7-1CA9-490E-8133-CC670A65F21C}"/>
              </a:ext>
            </a:extLst>
          </p:cNvPr>
          <p:cNvSpPr/>
          <p:nvPr/>
        </p:nvSpPr>
        <p:spPr>
          <a:xfrm>
            <a:off x="9748669" y="12948337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258" name="TextBox 257">
            <a:extLst>
              <a:ext uri="{FF2B5EF4-FFF2-40B4-BE49-F238E27FC236}">
                <a16:creationId xmlns:a16="http://schemas.microsoft.com/office/drawing/2014/main" id="{9455A335-8947-4288-AD5F-1208AA143461}"/>
              </a:ext>
            </a:extLst>
          </p:cNvPr>
          <p:cNvSpPr txBox="1"/>
          <p:nvPr/>
        </p:nvSpPr>
        <p:spPr>
          <a:xfrm>
            <a:off x="5547386" y="11868227"/>
            <a:ext cx="9709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Gunner’s</a:t>
            </a:r>
            <a:br>
              <a:rPr lang="fi-FI" sz="1600"/>
            </a:br>
            <a:r>
              <a:rPr lang="fi-FI" sz="1600"/>
              <a:t>AssistantRifle</a:t>
            </a:r>
            <a:endParaRPr lang="fi-FI" sz="3200"/>
          </a:p>
        </p:txBody>
      </p:sp>
      <p:sp>
        <p:nvSpPr>
          <p:cNvPr id="259" name="Oval 258">
            <a:extLst>
              <a:ext uri="{FF2B5EF4-FFF2-40B4-BE49-F238E27FC236}">
                <a16:creationId xmlns:a16="http://schemas.microsoft.com/office/drawing/2014/main" id="{7B81C12F-19B9-46C3-8968-502C7F8C0D41}"/>
              </a:ext>
            </a:extLst>
          </p:cNvPr>
          <p:cNvSpPr/>
          <p:nvPr/>
        </p:nvSpPr>
        <p:spPr>
          <a:xfrm>
            <a:off x="3933363" y="12971277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260" name="Oval 259">
            <a:extLst>
              <a:ext uri="{FF2B5EF4-FFF2-40B4-BE49-F238E27FC236}">
                <a16:creationId xmlns:a16="http://schemas.microsoft.com/office/drawing/2014/main" id="{286F25F8-0A91-45A6-B632-82C2FC3B319D}"/>
              </a:ext>
            </a:extLst>
          </p:cNvPr>
          <p:cNvSpPr/>
          <p:nvPr/>
        </p:nvSpPr>
        <p:spPr>
          <a:xfrm>
            <a:off x="5415301" y="12971277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261" name="Oval 260">
            <a:extLst>
              <a:ext uri="{FF2B5EF4-FFF2-40B4-BE49-F238E27FC236}">
                <a16:creationId xmlns:a16="http://schemas.microsoft.com/office/drawing/2014/main" id="{52E7653A-B10E-4E3F-9E85-40E8B6DD11D0}"/>
              </a:ext>
            </a:extLst>
          </p:cNvPr>
          <p:cNvSpPr/>
          <p:nvPr/>
        </p:nvSpPr>
        <p:spPr>
          <a:xfrm>
            <a:off x="8309742" y="12956245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263" name="TextBox 262">
            <a:extLst>
              <a:ext uri="{FF2B5EF4-FFF2-40B4-BE49-F238E27FC236}">
                <a16:creationId xmlns:a16="http://schemas.microsoft.com/office/drawing/2014/main" id="{56671749-2754-4C3F-B569-C907B5A5CDBC}"/>
              </a:ext>
            </a:extLst>
          </p:cNvPr>
          <p:cNvSpPr txBox="1"/>
          <p:nvPr/>
        </p:nvSpPr>
        <p:spPr>
          <a:xfrm>
            <a:off x="4035403" y="13426144"/>
            <a:ext cx="106507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Rifleman</a:t>
            </a:r>
            <a:endParaRPr lang="fi-FI" sz="3200"/>
          </a:p>
        </p:txBody>
      </p:sp>
      <p:sp>
        <p:nvSpPr>
          <p:cNvPr id="264" name="TextBox 263">
            <a:extLst>
              <a:ext uri="{FF2B5EF4-FFF2-40B4-BE49-F238E27FC236}">
                <a16:creationId xmlns:a16="http://schemas.microsoft.com/office/drawing/2014/main" id="{360A3247-F340-46B2-883D-3BF4F29C674A}"/>
              </a:ext>
            </a:extLst>
          </p:cNvPr>
          <p:cNvSpPr txBox="1"/>
          <p:nvPr/>
        </p:nvSpPr>
        <p:spPr>
          <a:xfrm>
            <a:off x="8472734" y="13461019"/>
            <a:ext cx="9600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Rifleman</a:t>
            </a:r>
            <a:endParaRPr lang="fi-FI" sz="3200"/>
          </a:p>
        </p:txBody>
      </p:sp>
      <p:sp>
        <p:nvSpPr>
          <p:cNvPr id="266" name="Oval 265">
            <a:extLst>
              <a:ext uri="{FF2B5EF4-FFF2-40B4-BE49-F238E27FC236}">
                <a16:creationId xmlns:a16="http://schemas.microsoft.com/office/drawing/2014/main" id="{906A80E9-73DC-4480-8690-F75311269B77}"/>
              </a:ext>
            </a:extLst>
          </p:cNvPr>
          <p:cNvSpPr/>
          <p:nvPr/>
        </p:nvSpPr>
        <p:spPr>
          <a:xfrm>
            <a:off x="6883273" y="12945333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267" name="TextBox 266">
            <a:extLst>
              <a:ext uri="{FF2B5EF4-FFF2-40B4-BE49-F238E27FC236}">
                <a16:creationId xmlns:a16="http://schemas.microsoft.com/office/drawing/2014/main" id="{2B18DB10-D4E1-4326-8B41-FA9B915CD8EF}"/>
              </a:ext>
            </a:extLst>
          </p:cNvPr>
          <p:cNvSpPr txBox="1"/>
          <p:nvPr/>
        </p:nvSpPr>
        <p:spPr>
          <a:xfrm>
            <a:off x="7069998" y="13450107"/>
            <a:ext cx="98697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Rifleman</a:t>
            </a:r>
            <a:endParaRPr lang="fi-FI" sz="3200"/>
          </a:p>
        </p:txBody>
      </p:sp>
      <p:sp>
        <p:nvSpPr>
          <p:cNvPr id="268" name="TextBox 267">
            <a:extLst>
              <a:ext uri="{FF2B5EF4-FFF2-40B4-BE49-F238E27FC236}">
                <a16:creationId xmlns:a16="http://schemas.microsoft.com/office/drawing/2014/main" id="{BBC14153-0501-4959-8845-8D6B2A41ADDA}"/>
              </a:ext>
            </a:extLst>
          </p:cNvPr>
          <p:cNvSpPr txBox="1"/>
          <p:nvPr/>
        </p:nvSpPr>
        <p:spPr>
          <a:xfrm>
            <a:off x="5569753" y="13429815"/>
            <a:ext cx="101429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Rifleman</a:t>
            </a:r>
            <a:endParaRPr lang="fi-FI" sz="3200"/>
          </a:p>
        </p:txBody>
      </p:sp>
      <p:sp>
        <p:nvSpPr>
          <p:cNvPr id="272" name="TextBox 271">
            <a:extLst>
              <a:ext uri="{FF2B5EF4-FFF2-40B4-BE49-F238E27FC236}">
                <a16:creationId xmlns:a16="http://schemas.microsoft.com/office/drawing/2014/main" id="{D68337DF-10B9-4707-A9CE-F1345485FD55}"/>
              </a:ext>
            </a:extLst>
          </p:cNvPr>
          <p:cNvSpPr txBox="1"/>
          <p:nvPr/>
        </p:nvSpPr>
        <p:spPr>
          <a:xfrm>
            <a:off x="9943509" y="13462360"/>
            <a:ext cx="9863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Rifleman</a:t>
            </a:r>
            <a:endParaRPr lang="fi-FI" sz="3200"/>
          </a:p>
        </p:txBody>
      </p:sp>
      <p:sp>
        <p:nvSpPr>
          <p:cNvPr id="273" name="Oval 272">
            <a:extLst>
              <a:ext uri="{FF2B5EF4-FFF2-40B4-BE49-F238E27FC236}">
                <a16:creationId xmlns:a16="http://schemas.microsoft.com/office/drawing/2014/main" id="{BE051874-4A7E-40A9-9A07-D963A1E4AA55}"/>
              </a:ext>
            </a:extLst>
          </p:cNvPr>
          <p:cNvSpPr/>
          <p:nvPr/>
        </p:nvSpPr>
        <p:spPr>
          <a:xfrm>
            <a:off x="3933363" y="11626820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ADAB4E76-CF12-4E06-AE60-8358CE18F32C}"/>
              </a:ext>
            </a:extLst>
          </p:cNvPr>
          <p:cNvSpPr txBox="1"/>
          <p:nvPr/>
        </p:nvSpPr>
        <p:spPr>
          <a:xfrm>
            <a:off x="3470421" y="11560646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A3</a:t>
            </a:r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6EC2A986-1C94-49E0-946B-492FC7702B47}"/>
              </a:ext>
            </a:extLst>
          </p:cNvPr>
          <p:cNvSpPr txBox="1"/>
          <p:nvPr/>
        </p:nvSpPr>
        <p:spPr>
          <a:xfrm>
            <a:off x="11203238" y="11605512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A2</a:t>
            </a:r>
          </a:p>
        </p:txBody>
      </p:sp>
      <p:sp>
        <p:nvSpPr>
          <p:cNvPr id="151" name="TextBox 150">
            <a:extLst>
              <a:ext uri="{FF2B5EF4-FFF2-40B4-BE49-F238E27FC236}">
                <a16:creationId xmlns:a16="http://schemas.microsoft.com/office/drawing/2014/main" id="{DF46C4AE-6CA2-4680-9DA4-FB52E04F97AB}"/>
              </a:ext>
            </a:extLst>
          </p:cNvPr>
          <p:cNvSpPr txBox="1"/>
          <p:nvPr/>
        </p:nvSpPr>
        <p:spPr>
          <a:xfrm>
            <a:off x="3415776" y="12535824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CI2</a:t>
            </a:r>
          </a:p>
        </p:txBody>
      </p:sp>
      <p:sp>
        <p:nvSpPr>
          <p:cNvPr id="154" name="TextBox 153">
            <a:extLst>
              <a:ext uri="{FF2B5EF4-FFF2-40B4-BE49-F238E27FC236}">
                <a16:creationId xmlns:a16="http://schemas.microsoft.com/office/drawing/2014/main" id="{6FB0571A-BA3B-4084-9287-D382E8379514}"/>
              </a:ext>
            </a:extLst>
          </p:cNvPr>
          <p:cNvSpPr txBox="1"/>
          <p:nvPr/>
        </p:nvSpPr>
        <p:spPr>
          <a:xfrm>
            <a:off x="3170059" y="1331176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9”</a:t>
            </a:r>
          </a:p>
        </p:txBody>
      </p:sp>
      <p:sp>
        <p:nvSpPr>
          <p:cNvPr id="155" name="TextBox 154">
            <a:extLst>
              <a:ext uri="{FF2B5EF4-FFF2-40B4-BE49-F238E27FC236}">
                <a16:creationId xmlns:a16="http://schemas.microsoft.com/office/drawing/2014/main" id="{E21900BC-E7C5-436E-B686-EF9F31392BAB}"/>
              </a:ext>
            </a:extLst>
          </p:cNvPr>
          <p:cNvSpPr txBox="1"/>
          <p:nvPr/>
        </p:nvSpPr>
        <p:spPr>
          <a:xfrm>
            <a:off x="5938827" y="1280867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9”</a:t>
            </a:r>
          </a:p>
        </p:txBody>
      </p:sp>
      <p:sp>
        <p:nvSpPr>
          <p:cNvPr id="157" name="TextBox 156">
            <a:extLst>
              <a:ext uri="{FF2B5EF4-FFF2-40B4-BE49-F238E27FC236}">
                <a16:creationId xmlns:a16="http://schemas.microsoft.com/office/drawing/2014/main" id="{DEEF18DE-1347-4BBC-A1FE-9CC1588DA358}"/>
              </a:ext>
            </a:extLst>
          </p:cNvPr>
          <p:cNvSpPr txBox="1"/>
          <p:nvPr/>
        </p:nvSpPr>
        <p:spPr>
          <a:xfrm>
            <a:off x="2183732" y="11538111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6”</a:t>
            </a:r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4F1E9917-E3A0-4ADA-AB82-93E2F62BC116}"/>
              </a:ext>
            </a:extLst>
          </p:cNvPr>
          <p:cNvSpPr txBox="1"/>
          <p:nvPr/>
        </p:nvSpPr>
        <p:spPr>
          <a:xfrm>
            <a:off x="10202008" y="793249"/>
            <a:ext cx="12081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>
                <a:solidFill>
                  <a:schemeClr val="bg1"/>
                </a:solidFill>
              </a:rPr>
              <a:t>Deploy: 6”</a:t>
            </a:r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4E669A58-844E-4299-90C7-F8CDEE00172D}"/>
              </a:ext>
            </a:extLst>
          </p:cNvPr>
          <p:cNvSpPr txBox="1"/>
          <p:nvPr/>
        </p:nvSpPr>
        <p:spPr>
          <a:xfrm>
            <a:off x="612778" y="14250770"/>
            <a:ext cx="107705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Koncentreret ild: Leader uses 2 CI to activate rifles. Add that many D6 to firepower. </a:t>
            </a:r>
            <a:br>
              <a:rPr lang="fi-FI"/>
            </a:br>
            <a:r>
              <a:rPr lang="fi-FI"/>
              <a:t>Fløjte kommandoer: </a:t>
            </a:r>
            <a:r>
              <a:rPr lang="en-US"/>
              <a:t>Command range increased by 3” when the sections or teams are within LoS</a:t>
            </a:r>
            <a:endParaRPr lang="fi-FI"/>
          </a:p>
        </p:txBody>
      </p:sp>
      <p:sp>
        <p:nvSpPr>
          <p:cNvPr id="254" name="TextBox 253">
            <a:extLst>
              <a:ext uri="{FF2B5EF4-FFF2-40B4-BE49-F238E27FC236}">
                <a16:creationId xmlns:a16="http://schemas.microsoft.com/office/drawing/2014/main" id="{7F6E36B9-E0F3-4CA8-9034-9711B46E5B0A}"/>
              </a:ext>
            </a:extLst>
          </p:cNvPr>
          <p:cNvSpPr txBox="1"/>
          <p:nvPr/>
        </p:nvSpPr>
        <p:spPr>
          <a:xfrm>
            <a:off x="4004203" y="11951049"/>
            <a:ext cx="11989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LMG</a:t>
            </a:r>
            <a:br>
              <a:rPr lang="fi-FI" sz="1600"/>
            </a:br>
            <a:r>
              <a:rPr lang="fi-FI" sz="1600"/>
              <a:t>Gunner</a:t>
            </a:r>
            <a:endParaRPr lang="fi-FI" sz="3200"/>
          </a:p>
        </p:txBody>
      </p:sp>
      <p:sp>
        <p:nvSpPr>
          <p:cNvPr id="166" name="TextBox 165">
            <a:extLst>
              <a:ext uri="{FF2B5EF4-FFF2-40B4-BE49-F238E27FC236}">
                <a16:creationId xmlns:a16="http://schemas.microsoft.com/office/drawing/2014/main" id="{7C4207F1-88F1-4A97-9710-969CB165D6E7}"/>
              </a:ext>
            </a:extLst>
          </p:cNvPr>
          <p:cNvSpPr txBox="1"/>
          <p:nvPr/>
        </p:nvSpPr>
        <p:spPr>
          <a:xfrm>
            <a:off x="10751454" y="11605512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A1</a:t>
            </a:r>
          </a:p>
        </p:txBody>
      </p:sp>
      <p:sp>
        <p:nvSpPr>
          <p:cNvPr id="167" name="TextBox 166">
            <a:extLst>
              <a:ext uri="{FF2B5EF4-FFF2-40B4-BE49-F238E27FC236}">
                <a16:creationId xmlns:a16="http://schemas.microsoft.com/office/drawing/2014/main" id="{01D813B2-2CCB-406D-8FD9-F9851B300CFA}"/>
              </a:ext>
            </a:extLst>
          </p:cNvPr>
          <p:cNvSpPr txBox="1"/>
          <p:nvPr/>
        </p:nvSpPr>
        <p:spPr>
          <a:xfrm>
            <a:off x="10786475" y="12916373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A1</a:t>
            </a:r>
          </a:p>
        </p:txBody>
      </p:sp>
      <p:sp>
        <p:nvSpPr>
          <p:cNvPr id="171" name="Rectangle 170">
            <a:extLst>
              <a:ext uri="{FF2B5EF4-FFF2-40B4-BE49-F238E27FC236}">
                <a16:creationId xmlns:a16="http://schemas.microsoft.com/office/drawing/2014/main" id="{81F2AFD3-59E2-4E65-8BD9-FB78A1F270C8}"/>
              </a:ext>
            </a:extLst>
          </p:cNvPr>
          <p:cNvSpPr/>
          <p:nvPr/>
        </p:nvSpPr>
        <p:spPr>
          <a:xfrm>
            <a:off x="7734940" y="1331595"/>
            <a:ext cx="352425" cy="36929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72" name="TextBox 171">
            <a:extLst>
              <a:ext uri="{FF2B5EF4-FFF2-40B4-BE49-F238E27FC236}">
                <a16:creationId xmlns:a16="http://schemas.microsoft.com/office/drawing/2014/main" id="{28E61AE6-A0A4-435B-BFEC-6DB1FDDADD7B}"/>
              </a:ext>
            </a:extLst>
          </p:cNvPr>
          <p:cNvSpPr txBox="1"/>
          <p:nvPr/>
        </p:nvSpPr>
        <p:spPr>
          <a:xfrm>
            <a:off x="7755093" y="1328054"/>
            <a:ext cx="2762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G</a:t>
            </a:r>
          </a:p>
        </p:txBody>
      </p:sp>
      <p:sp>
        <p:nvSpPr>
          <p:cNvPr id="173" name="Rectangle 172">
            <a:extLst>
              <a:ext uri="{FF2B5EF4-FFF2-40B4-BE49-F238E27FC236}">
                <a16:creationId xmlns:a16="http://schemas.microsoft.com/office/drawing/2014/main" id="{472EC7A9-BFFA-4E63-A141-919E66209D8F}"/>
              </a:ext>
            </a:extLst>
          </p:cNvPr>
          <p:cNvSpPr/>
          <p:nvPr/>
        </p:nvSpPr>
        <p:spPr>
          <a:xfrm>
            <a:off x="7746522" y="1806845"/>
            <a:ext cx="352425" cy="36929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74" name="TextBox 173">
            <a:extLst>
              <a:ext uri="{FF2B5EF4-FFF2-40B4-BE49-F238E27FC236}">
                <a16:creationId xmlns:a16="http://schemas.microsoft.com/office/drawing/2014/main" id="{FAFB30A2-2B6A-46B1-ACEA-AEC34C8D32EB}"/>
              </a:ext>
            </a:extLst>
          </p:cNvPr>
          <p:cNvSpPr txBox="1"/>
          <p:nvPr/>
        </p:nvSpPr>
        <p:spPr>
          <a:xfrm>
            <a:off x="7766675" y="1803304"/>
            <a:ext cx="2762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G</a:t>
            </a:r>
          </a:p>
        </p:txBody>
      </p:sp>
      <p:sp>
        <p:nvSpPr>
          <p:cNvPr id="394" name="Rectangle 393">
            <a:extLst>
              <a:ext uri="{FF2B5EF4-FFF2-40B4-BE49-F238E27FC236}">
                <a16:creationId xmlns:a16="http://schemas.microsoft.com/office/drawing/2014/main" id="{15755DCE-B365-4962-A1E6-F54A2269D036}"/>
              </a:ext>
            </a:extLst>
          </p:cNvPr>
          <p:cNvSpPr/>
          <p:nvPr/>
        </p:nvSpPr>
        <p:spPr>
          <a:xfrm>
            <a:off x="725290" y="3125996"/>
            <a:ext cx="10493450" cy="276914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95" name="Rectangle 394">
            <a:extLst>
              <a:ext uri="{FF2B5EF4-FFF2-40B4-BE49-F238E27FC236}">
                <a16:creationId xmlns:a16="http://schemas.microsoft.com/office/drawing/2014/main" id="{30BC3EE6-DC41-4F2A-ACE2-60A01E8FBD84}"/>
              </a:ext>
            </a:extLst>
          </p:cNvPr>
          <p:cNvSpPr/>
          <p:nvPr/>
        </p:nvSpPr>
        <p:spPr>
          <a:xfrm>
            <a:off x="3905846" y="3164827"/>
            <a:ext cx="7293216" cy="131446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96" name="Rectangle 395">
            <a:extLst>
              <a:ext uri="{FF2B5EF4-FFF2-40B4-BE49-F238E27FC236}">
                <a16:creationId xmlns:a16="http://schemas.microsoft.com/office/drawing/2014/main" id="{125AA201-6C6B-4FAD-96E0-8BC5C8DDAF52}"/>
              </a:ext>
            </a:extLst>
          </p:cNvPr>
          <p:cNvSpPr/>
          <p:nvPr/>
        </p:nvSpPr>
        <p:spPr>
          <a:xfrm>
            <a:off x="3905846" y="4525780"/>
            <a:ext cx="7293216" cy="130440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97" name="TextBox 396">
            <a:extLst>
              <a:ext uri="{FF2B5EF4-FFF2-40B4-BE49-F238E27FC236}">
                <a16:creationId xmlns:a16="http://schemas.microsoft.com/office/drawing/2014/main" id="{87127999-85E9-4E88-93F5-545F98BA7DA4}"/>
              </a:ext>
            </a:extLst>
          </p:cNvPr>
          <p:cNvSpPr txBox="1"/>
          <p:nvPr/>
        </p:nvSpPr>
        <p:spPr>
          <a:xfrm>
            <a:off x="865420" y="3357196"/>
            <a:ext cx="156787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800"/>
              <a:t>1st</a:t>
            </a:r>
            <a:r>
              <a:rPr lang="fi-FI" sz="2400"/>
              <a:t> </a:t>
            </a:r>
            <a:br>
              <a:rPr lang="fi-FI" sz="2400"/>
            </a:br>
            <a:r>
              <a:rPr lang="fi-FI" sz="2800"/>
              <a:t>Section</a:t>
            </a:r>
            <a:endParaRPr lang="fi-FI" sz="2400"/>
          </a:p>
        </p:txBody>
      </p:sp>
      <p:sp>
        <p:nvSpPr>
          <p:cNvPr id="398" name="Oval 397">
            <a:extLst>
              <a:ext uri="{FF2B5EF4-FFF2-40B4-BE49-F238E27FC236}">
                <a16:creationId xmlns:a16="http://schemas.microsoft.com/office/drawing/2014/main" id="{C0CBA87D-A084-47AB-BCB7-09CB4A62DCF0}"/>
              </a:ext>
            </a:extLst>
          </p:cNvPr>
          <p:cNvSpPr/>
          <p:nvPr/>
        </p:nvSpPr>
        <p:spPr>
          <a:xfrm>
            <a:off x="2390170" y="3195602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399" name="Oval 398">
            <a:extLst>
              <a:ext uri="{FF2B5EF4-FFF2-40B4-BE49-F238E27FC236}">
                <a16:creationId xmlns:a16="http://schemas.microsoft.com/office/drawing/2014/main" id="{9190CF8E-3295-4565-AF80-F832D0009629}"/>
              </a:ext>
            </a:extLst>
          </p:cNvPr>
          <p:cNvSpPr/>
          <p:nvPr/>
        </p:nvSpPr>
        <p:spPr>
          <a:xfrm>
            <a:off x="5430439" y="3226403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400" name="TextBox 399">
            <a:extLst>
              <a:ext uri="{FF2B5EF4-FFF2-40B4-BE49-F238E27FC236}">
                <a16:creationId xmlns:a16="http://schemas.microsoft.com/office/drawing/2014/main" id="{563808D7-8B0F-4AF3-AA47-D78E2DA16982}"/>
              </a:ext>
            </a:extLst>
          </p:cNvPr>
          <p:cNvSpPr txBox="1"/>
          <p:nvPr/>
        </p:nvSpPr>
        <p:spPr>
          <a:xfrm>
            <a:off x="2399620" y="3441772"/>
            <a:ext cx="13800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i="1"/>
              <a:t>Korporal</a:t>
            </a:r>
            <a:br>
              <a:rPr lang="fi-FI" sz="1600" i="1"/>
            </a:br>
            <a:r>
              <a:rPr lang="fi-FI" sz="1600"/>
              <a:t>Junior Leader</a:t>
            </a:r>
            <a:br>
              <a:rPr lang="fi-FI" sz="1600"/>
            </a:br>
            <a:r>
              <a:rPr lang="fi-FI" sz="1600"/>
              <a:t>Rifle</a:t>
            </a:r>
            <a:endParaRPr lang="fi-FI" sz="3200"/>
          </a:p>
        </p:txBody>
      </p:sp>
      <p:sp>
        <p:nvSpPr>
          <p:cNvPr id="401" name="Oval 400">
            <a:extLst>
              <a:ext uri="{FF2B5EF4-FFF2-40B4-BE49-F238E27FC236}">
                <a16:creationId xmlns:a16="http://schemas.microsoft.com/office/drawing/2014/main" id="{458D028C-CF92-453C-BB8A-6534073F7BFC}"/>
              </a:ext>
            </a:extLst>
          </p:cNvPr>
          <p:cNvSpPr/>
          <p:nvPr/>
        </p:nvSpPr>
        <p:spPr>
          <a:xfrm>
            <a:off x="9779813" y="4539149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402" name="TextBox 401">
            <a:extLst>
              <a:ext uri="{FF2B5EF4-FFF2-40B4-BE49-F238E27FC236}">
                <a16:creationId xmlns:a16="http://schemas.microsoft.com/office/drawing/2014/main" id="{B71C4217-DA94-4D8E-8CC8-046B0268E5E3}"/>
              </a:ext>
            </a:extLst>
          </p:cNvPr>
          <p:cNvSpPr txBox="1"/>
          <p:nvPr/>
        </p:nvSpPr>
        <p:spPr>
          <a:xfrm>
            <a:off x="5578530" y="3459039"/>
            <a:ext cx="9709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Gunner’s</a:t>
            </a:r>
            <a:br>
              <a:rPr lang="fi-FI" sz="1600"/>
            </a:br>
            <a:r>
              <a:rPr lang="fi-FI" sz="1600"/>
              <a:t>AssistantRifle</a:t>
            </a:r>
            <a:endParaRPr lang="fi-FI" sz="3200"/>
          </a:p>
        </p:txBody>
      </p:sp>
      <p:sp>
        <p:nvSpPr>
          <p:cNvPr id="403" name="Oval 402">
            <a:extLst>
              <a:ext uri="{FF2B5EF4-FFF2-40B4-BE49-F238E27FC236}">
                <a16:creationId xmlns:a16="http://schemas.microsoft.com/office/drawing/2014/main" id="{45C67006-AB24-40E1-AC86-D8A784283B06}"/>
              </a:ext>
            </a:extLst>
          </p:cNvPr>
          <p:cNvSpPr/>
          <p:nvPr/>
        </p:nvSpPr>
        <p:spPr>
          <a:xfrm>
            <a:off x="3964507" y="4562089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404" name="Oval 403">
            <a:extLst>
              <a:ext uri="{FF2B5EF4-FFF2-40B4-BE49-F238E27FC236}">
                <a16:creationId xmlns:a16="http://schemas.microsoft.com/office/drawing/2014/main" id="{5B012A30-FF89-4177-8E0E-C0EFA788C557}"/>
              </a:ext>
            </a:extLst>
          </p:cNvPr>
          <p:cNvSpPr/>
          <p:nvPr/>
        </p:nvSpPr>
        <p:spPr>
          <a:xfrm>
            <a:off x="5446445" y="4562089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405" name="Oval 404">
            <a:extLst>
              <a:ext uri="{FF2B5EF4-FFF2-40B4-BE49-F238E27FC236}">
                <a16:creationId xmlns:a16="http://schemas.microsoft.com/office/drawing/2014/main" id="{B20A2B7D-ECC2-4DB8-8779-32A977DF8A14}"/>
              </a:ext>
            </a:extLst>
          </p:cNvPr>
          <p:cNvSpPr/>
          <p:nvPr/>
        </p:nvSpPr>
        <p:spPr>
          <a:xfrm>
            <a:off x="8340886" y="4547057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406" name="TextBox 405">
            <a:extLst>
              <a:ext uri="{FF2B5EF4-FFF2-40B4-BE49-F238E27FC236}">
                <a16:creationId xmlns:a16="http://schemas.microsoft.com/office/drawing/2014/main" id="{9DC2D9A5-05B5-423C-8BAF-BB076A50F70C}"/>
              </a:ext>
            </a:extLst>
          </p:cNvPr>
          <p:cNvSpPr txBox="1"/>
          <p:nvPr/>
        </p:nvSpPr>
        <p:spPr>
          <a:xfrm>
            <a:off x="4066547" y="5016956"/>
            <a:ext cx="106507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Rifleman</a:t>
            </a:r>
            <a:endParaRPr lang="fi-FI" sz="3200"/>
          </a:p>
        </p:txBody>
      </p:sp>
      <p:sp>
        <p:nvSpPr>
          <p:cNvPr id="407" name="TextBox 406">
            <a:extLst>
              <a:ext uri="{FF2B5EF4-FFF2-40B4-BE49-F238E27FC236}">
                <a16:creationId xmlns:a16="http://schemas.microsoft.com/office/drawing/2014/main" id="{F6A22916-D1C3-44A4-8563-9288BD31E107}"/>
              </a:ext>
            </a:extLst>
          </p:cNvPr>
          <p:cNvSpPr txBox="1"/>
          <p:nvPr/>
        </p:nvSpPr>
        <p:spPr>
          <a:xfrm>
            <a:off x="8503878" y="5051831"/>
            <a:ext cx="9600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Rifleman</a:t>
            </a:r>
            <a:endParaRPr lang="fi-FI" sz="3200"/>
          </a:p>
        </p:txBody>
      </p:sp>
      <p:sp>
        <p:nvSpPr>
          <p:cNvPr id="408" name="Oval 407">
            <a:extLst>
              <a:ext uri="{FF2B5EF4-FFF2-40B4-BE49-F238E27FC236}">
                <a16:creationId xmlns:a16="http://schemas.microsoft.com/office/drawing/2014/main" id="{26926E36-9810-4F46-974A-BA9FD1EDB89A}"/>
              </a:ext>
            </a:extLst>
          </p:cNvPr>
          <p:cNvSpPr/>
          <p:nvPr/>
        </p:nvSpPr>
        <p:spPr>
          <a:xfrm>
            <a:off x="6914417" y="4536145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409" name="TextBox 408">
            <a:extLst>
              <a:ext uri="{FF2B5EF4-FFF2-40B4-BE49-F238E27FC236}">
                <a16:creationId xmlns:a16="http://schemas.microsoft.com/office/drawing/2014/main" id="{2479104B-2492-4095-B9DB-80F64E50079A}"/>
              </a:ext>
            </a:extLst>
          </p:cNvPr>
          <p:cNvSpPr txBox="1"/>
          <p:nvPr/>
        </p:nvSpPr>
        <p:spPr>
          <a:xfrm>
            <a:off x="7101142" y="5040919"/>
            <a:ext cx="98697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Rifleman</a:t>
            </a:r>
            <a:endParaRPr lang="fi-FI" sz="3200"/>
          </a:p>
        </p:txBody>
      </p:sp>
      <p:sp>
        <p:nvSpPr>
          <p:cNvPr id="410" name="TextBox 409">
            <a:extLst>
              <a:ext uri="{FF2B5EF4-FFF2-40B4-BE49-F238E27FC236}">
                <a16:creationId xmlns:a16="http://schemas.microsoft.com/office/drawing/2014/main" id="{9F42B464-DFF7-48BD-B5EE-B3CA7787F0F2}"/>
              </a:ext>
            </a:extLst>
          </p:cNvPr>
          <p:cNvSpPr txBox="1"/>
          <p:nvPr/>
        </p:nvSpPr>
        <p:spPr>
          <a:xfrm>
            <a:off x="5600897" y="5020627"/>
            <a:ext cx="101429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Rifleman</a:t>
            </a:r>
            <a:endParaRPr lang="fi-FI" sz="3200"/>
          </a:p>
        </p:txBody>
      </p:sp>
      <p:sp>
        <p:nvSpPr>
          <p:cNvPr id="411" name="Rectangle 410">
            <a:extLst>
              <a:ext uri="{FF2B5EF4-FFF2-40B4-BE49-F238E27FC236}">
                <a16:creationId xmlns:a16="http://schemas.microsoft.com/office/drawing/2014/main" id="{D33B68E8-6F47-4179-BEAC-C9C90E610341}"/>
              </a:ext>
            </a:extLst>
          </p:cNvPr>
          <p:cNvSpPr/>
          <p:nvPr/>
        </p:nvSpPr>
        <p:spPr>
          <a:xfrm>
            <a:off x="1137562" y="4814256"/>
            <a:ext cx="365732" cy="38286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12" name="TextBox 411">
            <a:extLst>
              <a:ext uri="{FF2B5EF4-FFF2-40B4-BE49-F238E27FC236}">
                <a16:creationId xmlns:a16="http://schemas.microsoft.com/office/drawing/2014/main" id="{ADABD5A7-5FFE-4D57-90AF-39FA0EDD9E1E}"/>
              </a:ext>
            </a:extLst>
          </p:cNvPr>
          <p:cNvSpPr txBox="1"/>
          <p:nvPr/>
        </p:nvSpPr>
        <p:spPr>
          <a:xfrm>
            <a:off x="1148147" y="4827265"/>
            <a:ext cx="2762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G</a:t>
            </a:r>
          </a:p>
        </p:txBody>
      </p:sp>
      <p:sp>
        <p:nvSpPr>
          <p:cNvPr id="414" name="TextBox 413">
            <a:extLst>
              <a:ext uri="{FF2B5EF4-FFF2-40B4-BE49-F238E27FC236}">
                <a16:creationId xmlns:a16="http://schemas.microsoft.com/office/drawing/2014/main" id="{400328D3-C28A-4052-9005-DC771B62185B}"/>
              </a:ext>
            </a:extLst>
          </p:cNvPr>
          <p:cNvSpPr txBox="1"/>
          <p:nvPr/>
        </p:nvSpPr>
        <p:spPr>
          <a:xfrm>
            <a:off x="9974653" y="5053172"/>
            <a:ext cx="9863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Rifleman</a:t>
            </a:r>
            <a:endParaRPr lang="fi-FI" sz="3200"/>
          </a:p>
        </p:txBody>
      </p:sp>
      <p:sp>
        <p:nvSpPr>
          <p:cNvPr id="415" name="Oval 414">
            <a:extLst>
              <a:ext uri="{FF2B5EF4-FFF2-40B4-BE49-F238E27FC236}">
                <a16:creationId xmlns:a16="http://schemas.microsoft.com/office/drawing/2014/main" id="{E70AB360-7871-4820-9BB2-5754EF2D9BE9}"/>
              </a:ext>
            </a:extLst>
          </p:cNvPr>
          <p:cNvSpPr/>
          <p:nvPr/>
        </p:nvSpPr>
        <p:spPr>
          <a:xfrm>
            <a:off x="3964507" y="3217632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416" name="TextBox 415">
            <a:extLst>
              <a:ext uri="{FF2B5EF4-FFF2-40B4-BE49-F238E27FC236}">
                <a16:creationId xmlns:a16="http://schemas.microsoft.com/office/drawing/2014/main" id="{EA9A7A2D-4337-4537-981A-FCCCD5DE8F26}"/>
              </a:ext>
            </a:extLst>
          </p:cNvPr>
          <p:cNvSpPr txBox="1"/>
          <p:nvPr/>
        </p:nvSpPr>
        <p:spPr>
          <a:xfrm>
            <a:off x="3501565" y="3151458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A3</a:t>
            </a:r>
          </a:p>
        </p:txBody>
      </p:sp>
      <p:sp>
        <p:nvSpPr>
          <p:cNvPr id="417" name="TextBox 416">
            <a:extLst>
              <a:ext uri="{FF2B5EF4-FFF2-40B4-BE49-F238E27FC236}">
                <a16:creationId xmlns:a16="http://schemas.microsoft.com/office/drawing/2014/main" id="{53FDF1C9-DE88-44BD-B515-C923657EA3B2}"/>
              </a:ext>
            </a:extLst>
          </p:cNvPr>
          <p:cNvSpPr txBox="1"/>
          <p:nvPr/>
        </p:nvSpPr>
        <p:spPr>
          <a:xfrm>
            <a:off x="11234382" y="3196324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A2</a:t>
            </a:r>
          </a:p>
        </p:txBody>
      </p:sp>
      <p:sp>
        <p:nvSpPr>
          <p:cNvPr id="418" name="TextBox 417">
            <a:extLst>
              <a:ext uri="{FF2B5EF4-FFF2-40B4-BE49-F238E27FC236}">
                <a16:creationId xmlns:a16="http://schemas.microsoft.com/office/drawing/2014/main" id="{E9ABE4A6-2983-4061-9CF3-3A99863433DC}"/>
              </a:ext>
            </a:extLst>
          </p:cNvPr>
          <p:cNvSpPr txBox="1"/>
          <p:nvPr/>
        </p:nvSpPr>
        <p:spPr>
          <a:xfrm>
            <a:off x="3446920" y="4126636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CI2</a:t>
            </a:r>
          </a:p>
        </p:txBody>
      </p:sp>
      <p:sp>
        <p:nvSpPr>
          <p:cNvPr id="419" name="TextBox 418">
            <a:extLst>
              <a:ext uri="{FF2B5EF4-FFF2-40B4-BE49-F238E27FC236}">
                <a16:creationId xmlns:a16="http://schemas.microsoft.com/office/drawing/2014/main" id="{76C36094-ABC3-4E02-83EC-2D8C8410A0E0}"/>
              </a:ext>
            </a:extLst>
          </p:cNvPr>
          <p:cNvSpPr txBox="1"/>
          <p:nvPr/>
        </p:nvSpPr>
        <p:spPr>
          <a:xfrm>
            <a:off x="2214876" y="3128923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6”</a:t>
            </a:r>
          </a:p>
        </p:txBody>
      </p:sp>
      <p:sp>
        <p:nvSpPr>
          <p:cNvPr id="420" name="TextBox 419">
            <a:extLst>
              <a:ext uri="{FF2B5EF4-FFF2-40B4-BE49-F238E27FC236}">
                <a16:creationId xmlns:a16="http://schemas.microsoft.com/office/drawing/2014/main" id="{8F60BDB7-DA37-4FAF-A56C-72601612AC38}"/>
              </a:ext>
            </a:extLst>
          </p:cNvPr>
          <p:cNvSpPr txBox="1"/>
          <p:nvPr/>
        </p:nvSpPr>
        <p:spPr>
          <a:xfrm>
            <a:off x="4035347" y="3541861"/>
            <a:ext cx="11989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LMG</a:t>
            </a:r>
            <a:br>
              <a:rPr lang="fi-FI" sz="1600"/>
            </a:br>
            <a:r>
              <a:rPr lang="fi-FI" sz="1600"/>
              <a:t>Gunner</a:t>
            </a:r>
            <a:endParaRPr lang="fi-FI" sz="3200"/>
          </a:p>
        </p:txBody>
      </p:sp>
      <p:sp>
        <p:nvSpPr>
          <p:cNvPr id="421" name="Rectangle 420">
            <a:extLst>
              <a:ext uri="{FF2B5EF4-FFF2-40B4-BE49-F238E27FC236}">
                <a16:creationId xmlns:a16="http://schemas.microsoft.com/office/drawing/2014/main" id="{1ED325E9-04AA-46DD-91A9-9EF90E2EFE30}"/>
              </a:ext>
            </a:extLst>
          </p:cNvPr>
          <p:cNvSpPr/>
          <p:nvPr/>
        </p:nvSpPr>
        <p:spPr>
          <a:xfrm>
            <a:off x="1645506" y="4814255"/>
            <a:ext cx="365732" cy="38286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22" name="TextBox 421">
            <a:extLst>
              <a:ext uri="{FF2B5EF4-FFF2-40B4-BE49-F238E27FC236}">
                <a16:creationId xmlns:a16="http://schemas.microsoft.com/office/drawing/2014/main" id="{EA8AAE3C-CFD4-4FAE-8203-13CE4A935212}"/>
              </a:ext>
            </a:extLst>
          </p:cNvPr>
          <p:cNvSpPr txBox="1"/>
          <p:nvPr/>
        </p:nvSpPr>
        <p:spPr>
          <a:xfrm>
            <a:off x="1663177" y="4834560"/>
            <a:ext cx="2762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G</a:t>
            </a:r>
          </a:p>
        </p:txBody>
      </p:sp>
      <p:sp>
        <p:nvSpPr>
          <p:cNvPr id="424" name="Rectangle 423">
            <a:extLst>
              <a:ext uri="{FF2B5EF4-FFF2-40B4-BE49-F238E27FC236}">
                <a16:creationId xmlns:a16="http://schemas.microsoft.com/office/drawing/2014/main" id="{30E48906-8C35-4046-9AAD-90392ECA4BCB}"/>
              </a:ext>
            </a:extLst>
          </p:cNvPr>
          <p:cNvSpPr/>
          <p:nvPr/>
        </p:nvSpPr>
        <p:spPr>
          <a:xfrm>
            <a:off x="1150097" y="5329244"/>
            <a:ext cx="365732" cy="38286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25" name="TextBox 424">
            <a:extLst>
              <a:ext uri="{FF2B5EF4-FFF2-40B4-BE49-F238E27FC236}">
                <a16:creationId xmlns:a16="http://schemas.microsoft.com/office/drawing/2014/main" id="{7625E2C5-D8C0-4810-A1CC-DA4382CB52E8}"/>
              </a:ext>
            </a:extLst>
          </p:cNvPr>
          <p:cNvSpPr txBox="1"/>
          <p:nvPr/>
        </p:nvSpPr>
        <p:spPr>
          <a:xfrm>
            <a:off x="1160682" y="5342253"/>
            <a:ext cx="2762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G</a:t>
            </a:r>
          </a:p>
        </p:txBody>
      </p:sp>
      <p:sp>
        <p:nvSpPr>
          <p:cNvPr id="426" name="TextBox 425">
            <a:extLst>
              <a:ext uri="{FF2B5EF4-FFF2-40B4-BE49-F238E27FC236}">
                <a16:creationId xmlns:a16="http://schemas.microsoft.com/office/drawing/2014/main" id="{FA3EE2A6-AADF-4477-B1E9-5A5F4CBE779F}"/>
              </a:ext>
            </a:extLst>
          </p:cNvPr>
          <p:cNvSpPr txBox="1"/>
          <p:nvPr/>
        </p:nvSpPr>
        <p:spPr>
          <a:xfrm>
            <a:off x="10782598" y="3196324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A1</a:t>
            </a:r>
          </a:p>
        </p:txBody>
      </p:sp>
      <p:sp>
        <p:nvSpPr>
          <p:cNvPr id="427" name="TextBox 426">
            <a:extLst>
              <a:ext uri="{FF2B5EF4-FFF2-40B4-BE49-F238E27FC236}">
                <a16:creationId xmlns:a16="http://schemas.microsoft.com/office/drawing/2014/main" id="{71DB35F7-E635-43CF-A83D-081EB94135AF}"/>
              </a:ext>
            </a:extLst>
          </p:cNvPr>
          <p:cNvSpPr txBox="1"/>
          <p:nvPr/>
        </p:nvSpPr>
        <p:spPr>
          <a:xfrm>
            <a:off x="10817619" y="4507185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A1</a:t>
            </a:r>
          </a:p>
        </p:txBody>
      </p:sp>
      <p:sp>
        <p:nvSpPr>
          <p:cNvPr id="429" name="Rectangle 428">
            <a:extLst>
              <a:ext uri="{FF2B5EF4-FFF2-40B4-BE49-F238E27FC236}">
                <a16:creationId xmlns:a16="http://schemas.microsoft.com/office/drawing/2014/main" id="{4E37F77A-2A4D-49BD-B275-85221E447868}"/>
              </a:ext>
            </a:extLst>
          </p:cNvPr>
          <p:cNvSpPr/>
          <p:nvPr/>
        </p:nvSpPr>
        <p:spPr>
          <a:xfrm>
            <a:off x="725290" y="5943957"/>
            <a:ext cx="10493450" cy="276914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30" name="Rectangle 429">
            <a:extLst>
              <a:ext uri="{FF2B5EF4-FFF2-40B4-BE49-F238E27FC236}">
                <a16:creationId xmlns:a16="http://schemas.microsoft.com/office/drawing/2014/main" id="{CED768F4-C8F6-47E6-8859-6C46BC942B35}"/>
              </a:ext>
            </a:extLst>
          </p:cNvPr>
          <p:cNvSpPr/>
          <p:nvPr/>
        </p:nvSpPr>
        <p:spPr>
          <a:xfrm>
            <a:off x="3905846" y="5982788"/>
            <a:ext cx="7293216" cy="131446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31" name="Rectangle 430">
            <a:extLst>
              <a:ext uri="{FF2B5EF4-FFF2-40B4-BE49-F238E27FC236}">
                <a16:creationId xmlns:a16="http://schemas.microsoft.com/office/drawing/2014/main" id="{67C0BB71-381E-43CF-9A3E-D710B548EB9E}"/>
              </a:ext>
            </a:extLst>
          </p:cNvPr>
          <p:cNvSpPr/>
          <p:nvPr/>
        </p:nvSpPr>
        <p:spPr>
          <a:xfrm>
            <a:off x="3905846" y="7343741"/>
            <a:ext cx="7293216" cy="130440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32" name="TextBox 431">
            <a:extLst>
              <a:ext uri="{FF2B5EF4-FFF2-40B4-BE49-F238E27FC236}">
                <a16:creationId xmlns:a16="http://schemas.microsoft.com/office/drawing/2014/main" id="{478A3550-4303-4BA7-8DFF-AB7DF1DCC56C}"/>
              </a:ext>
            </a:extLst>
          </p:cNvPr>
          <p:cNvSpPr txBox="1"/>
          <p:nvPr/>
        </p:nvSpPr>
        <p:spPr>
          <a:xfrm>
            <a:off x="865420" y="6175157"/>
            <a:ext cx="156787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800"/>
              <a:t>2nd</a:t>
            </a:r>
            <a:r>
              <a:rPr lang="fi-FI" sz="2400"/>
              <a:t> </a:t>
            </a:r>
            <a:br>
              <a:rPr lang="fi-FI" sz="2400"/>
            </a:br>
            <a:r>
              <a:rPr lang="fi-FI" sz="2800"/>
              <a:t>Section</a:t>
            </a:r>
            <a:endParaRPr lang="fi-FI" sz="2400"/>
          </a:p>
        </p:txBody>
      </p:sp>
      <p:sp>
        <p:nvSpPr>
          <p:cNvPr id="433" name="Oval 432">
            <a:extLst>
              <a:ext uri="{FF2B5EF4-FFF2-40B4-BE49-F238E27FC236}">
                <a16:creationId xmlns:a16="http://schemas.microsoft.com/office/drawing/2014/main" id="{45DDD70F-9CB3-4997-AA8E-5D638BC8BD75}"/>
              </a:ext>
            </a:extLst>
          </p:cNvPr>
          <p:cNvSpPr/>
          <p:nvPr/>
        </p:nvSpPr>
        <p:spPr>
          <a:xfrm>
            <a:off x="2390170" y="6013563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434" name="Oval 433">
            <a:extLst>
              <a:ext uri="{FF2B5EF4-FFF2-40B4-BE49-F238E27FC236}">
                <a16:creationId xmlns:a16="http://schemas.microsoft.com/office/drawing/2014/main" id="{79847C7B-EC1D-46B5-AA70-65A6F4965C11}"/>
              </a:ext>
            </a:extLst>
          </p:cNvPr>
          <p:cNvSpPr/>
          <p:nvPr/>
        </p:nvSpPr>
        <p:spPr>
          <a:xfrm>
            <a:off x="5430439" y="6044364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435" name="TextBox 434">
            <a:extLst>
              <a:ext uri="{FF2B5EF4-FFF2-40B4-BE49-F238E27FC236}">
                <a16:creationId xmlns:a16="http://schemas.microsoft.com/office/drawing/2014/main" id="{CA03D5ED-7D22-44EE-91AC-680AB246CA86}"/>
              </a:ext>
            </a:extLst>
          </p:cNvPr>
          <p:cNvSpPr txBox="1"/>
          <p:nvPr/>
        </p:nvSpPr>
        <p:spPr>
          <a:xfrm>
            <a:off x="2399620" y="6259733"/>
            <a:ext cx="13800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i="1"/>
              <a:t>Korporal</a:t>
            </a:r>
            <a:br>
              <a:rPr lang="fi-FI" sz="1600" i="1"/>
            </a:br>
            <a:r>
              <a:rPr lang="fi-FI" sz="1600"/>
              <a:t>Junior Leader</a:t>
            </a:r>
            <a:br>
              <a:rPr lang="fi-FI" sz="1600"/>
            </a:br>
            <a:r>
              <a:rPr lang="fi-FI" sz="1600"/>
              <a:t>Rifle</a:t>
            </a:r>
            <a:endParaRPr lang="fi-FI" sz="3200"/>
          </a:p>
        </p:txBody>
      </p:sp>
      <p:sp>
        <p:nvSpPr>
          <p:cNvPr id="436" name="Oval 435">
            <a:extLst>
              <a:ext uri="{FF2B5EF4-FFF2-40B4-BE49-F238E27FC236}">
                <a16:creationId xmlns:a16="http://schemas.microsoft.com/office/drawing/2014/main" id="{06B9F92E-608F-4E7A-8356-0F1AD642018F}"/>
              </a:ext>
            </a:extLst>
          </p:cNvPr>
          <p:cNvSpPr/>
          <p:nvPr/>
        </p:nvSpPr>
        <p:spPr>
          <a:xfrm>
            <a:off x="9779813" y="7357110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437" name="TextBox 436">
            <a:extLst>
              <a:ext uri="{FF2B5EF4-FFF2-40B4-BE49-F238E27FC236}">
                <a16:creationId xmlns:a16="http://schemas.microsoft.com/office/drawing/2014/main" id="{9972A8F5-B86B-4ED5-9C23-5F3F6C69E906}"/>
              </a:ext>
            </a:extLst>
          </p:cNvPr>
          <p:cNvSpPr txBox="1"/>
          <p:nvPr/>
        </p:nvSpPr>
        <p:spPr>
          <a:xfrm>
            <a:off x="5578530" y="6277000"/>
            <a:ext cx="9709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Gunner’s</a:t>
            </a:r>
            <a:br>
              <a:rPr lang="fi-FI" sz="1600"/>
            </a:br>
            <a:r>
              <a:rPr lang="fi-FI" sz="1600"/>
              <a:t>AssistantRifle</a:t>
            </a:r>
            <a:endParaRPr lang="fi-FI" sz="3200"/>
          </a:p>
        </p:txBody>
      </p:sp>
      <p:sp>
        <p:nvSpPr>
          <p:cNvPr id="438" name="Oval 437">
            <a:extLst>
              <a:ext uri="{FF2B5EF4-FFF2-40B4-BE49-F238E27FC236}">
                <a16:creationId xmlns:a16="http://schemas.microsoft.com/office/drawing/2014/main" id="{B3CB6845-F06A-4128-B770-BB627C519D8C}"/>
              </a:ext>
            </a:extLst>
          </p:cNvPr>
          <p:cNvSpPr/>
          <p:nvPr/>
        </p:nvSpPr>
        <p:spPr>
          <a:xfrm>
            <a:off x="3964507" y="7380050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439" name="Oval 438">
            <a:extLst>
              <a:ext uri="{FF2B5EF4-FFF2-40B4-BE49-F238E27FC236}">
                <a16:creationId xmlns:a16="http://schemas.microsoft.com/office/drawing/2014/main" id="{B8CE0709-8082-46DF-833D-8C1CA7586527}"/>
              </a:ext>
            </a:extLst>
          </p:cNvPr>
          <p:cNvSpPr/>
          <p:nvPr/>
        </p:nvSpPr>
        <p:spPr>
          <a:xfrm>
            <a:off x="5446445" y="7380050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440" name="Oval 439">
            <a:extLst>
              <a:ext uri="{FF2B5EF4-FFF2-40B4-BE49-F238E27FC236}">
                <a16:creationId xmlns:a16="http://schemas.microsoft.com/office/drawing/2014/main" id="{1A79F834-1157-4E7F-8595-C8F118E32705}"/>
              </a:ext>
            </a:extLst>
          </p:cNvPr>
          <p:cNvSpPr/>
          <p:nvPr/>
        </p:nvSpPr>
        <p:spPr>
          <a:xfrm>
            <a:off x="8340886" y="7365018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441" name="TextBox 440">
            <a:extLst>
              <a:ext uri="{FF2B5EF4-FFF2-40B4-BE49-F238E27FC236}">
                <a16:creationId xmlns:a16="http://schemas.microsoft.com/office/drawing/2014/main" id="{3C36F9B7-2437-49A2-B83A-31C945BB1B8A}"/>
              </a:ext>
            </a:extLst>
          </p:cNvPr>
          <p:cNvSpPr txBox="1"/>
          <p:nvPr/>
        </p:nvSpPr>
        <p:spPr>
          <a:xfrm>
            <a:off x="4066547" y="7834917"/>
            <a:ext cx="106507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Rifleman</a:t>
            </a:r>
            <a:endParaRPr lang="fi-FI" sz="3200"/>
          </a:p>
        </p:txBody>
      </p:sp>
      <p:sp>
        <p:nvSpPr>
          <p:cNvPr id="442" name="TextBox 441">
            <a:extLst>
              <a:ext uri="{FF2B5EF4-FFF2-40B4-BE49-F238E27FC236}">
                <a16:creationId xmlns:a16="http://schemas.microsoft.com/office/drawing/2014/main" id="{78AC46EE-B5B7-49EC-A39E-7F0E617A2E61}"/>
              </a:ext>
            </a:extLst>
          </p:cNvPr>
          <p:cNvSpPr txBox="1"/>
          <p:nvPr/>
        </p:nvSpPr>
        <p:spPr>
          <a:xfrm>
            <a:off x="8503878" y="7869792"/>
            <a:ext cx="9600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Rifleman</a:t>
            </a:r>
            <a:endParaRPr lang="fi-FI" sz="3200"/>
          </a:p>
        </p:txBody>
      </p:sp>
      <p:sp>
        <p:nvSpPr>
          <p:cNvPr id="443" name="Oval 442">
            <a:extLst>
              <a:ext uri="{FF2B5EF4-FFF2-40B4-BE49-F238E27FC236}">
                <a16:creationId xmlns:a16="http://schemas.microsoft.com/office/drawing/2014/main" id="{9443B86D-DF2B-437D-A215-88B824ECE614}"/>
              </a:ext>
            </a:extLst>
          </p:cNvPr>
          <p:cNvSpPr/>
          <p:nvPr/>
        </p:nvSpPr>
        <p:spPr>
          <a:xfrm>
            <a:off x="6914417" y="7354106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444" name="TextBox 443">
            <a:extLst>
              <a:ext uri="{FF2B5EF4-FFF2-40B4-BE49-F238E27FC236}">
                <a16:creationId xmlns:a16="http://schemas.microsoft.com/office/drawing/2014/main" id="{97FB5BDE-686D-466E-8C80-8873CCA73D8B}"/>
              </a:ext>
            </a:extLst>
          </p:cNvPr>
          <p:cNvSpPr txBox="1"/>
          <p:nvPr/>
        </p:nvSpPr>
        <p:spPr>
          <a:xfrm>
            <a:off x="7101142" y="7858880"/>
            <a:ext cx="98697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Rifleman</a:t>
            </a:r>
            <a:endParaRPr lang="fi-FI" sz="3200"/>
          </a:p>
        </p:txBody>
      </p:sp>
      <p:sp>
        <p:nvSpPr>
          <p:cNvPr id="445" name="TextBox 444">
            <a:extLst>
              <a:ext uri="{FF2B5EF4-FFF2-40B4-BE49-F238E27FC236}">
                <a16:creationId xmlns:a16="http://schemas.microsoft.com/office/drawing/2014/main" id="{86C93B41-8F8C-41E2-9ADD-C57104315E0C}"/>
              </a:ext>
            </a:extLst>
          </p:cNvPr>
          <p:cNvSpPr txBox="1"/>
          <p:nvPr/>
        </p:nvSpPr>
        <p:spPr>
          <a:xfrm>
            <a:off x="5600897" y="7838588"/>
            <a:ext cx="101429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Rifleman</a:t>
            </a:r>
            <a:endParaRPr lang="fi-FI" sz="3200"/>
          </a:p>
        </p:txBody>
      </p:sp>
      <p:sp>
        <p:nvSpPr>
          <p:cNvPr id="449" name="TextBox 448">
            <a:extLst>
              <a:ext uri="{FF2B5EF4-FFF2-40B4-BE49-F238E27FC236}">
                <a16:creationId xmlns:a16="http://schemas.microsoft.com/office/drawing/2014/main" id="{EC236411-A577-4118-80CC-B7AEC6C77E31}"/>
              </a:ext>
            </a:extLst>
          </p:cNvPr>
          <p:cNvSpPr txBox="1"/>
          <p:nvPr/>
        </p:nvSpPr>
        <p:spPr>
          <a:xfrm>
            <a:off x="9974653" y="7871133"/>
            <a:ext cx="9863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Rifleman</a:t>
            </a:r>
            <a:endParaRPr lang="fi-FI" sz="3200"/>
          </a:p>
        </p:txBody>
      </p:sp>
      <p:sp>
        <p:nvSpPr>
          <p:cNvPr id="450" name="Oval 449">
            <a:extLst>
              <a:ext uri="{FF2B5EF4-FFF2-40B4-BE49-F238E27FC236}">
                <a16:creationId xmlns:a16="http://schemas.microsoft.com/office/drawing/2014/main" id="{494E7B50-9DF4-4F03-A37D-B45DA37DCE1C}"/>
              </a:ext>
            </a:extLst>
          </p:cNvPr>
          <p:cNvSpPr/>
          <p:nvPr/>
        </p:nvSpPr>
        <p:spPr>
          <a:xfrm>
            <a:off x="3964507" y="6035593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451" name="TextBox 450">
            <a:extLst>
              <a:ext uri="{FF2B5EF4-FFF2-40B4-BE49-F238E27FC236}">
                <a16:creationId xmlns:a16="http://schemas.microsoft.com/office/drawing/2014/main" id="{AC270ABE-221A-4AF0-8590-24EB2E91AC5D}"/>
              </a:ext>
            </a:extLst>
          </p:cNvPr>
          <p:cNvSpPr txBox="1"/>
          <p:nvPr/>
        </p:nvSpPr>
        <p:spPr>
          <a:xfrm>
            <a:off x="3501565" y="5969419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A3</a:t>
            </a:r>
          </a:p>
        </p:txBody>
      </p:sp>
      <p:sp>
        <p:nvSpPr>
          <p:cNvPr id="452" name="TextBox 451">
            <a:extLst>
              <a:ext uri="{FF2B5EF4-FFF2-40B4-BE49-F238E27FC236}">
                <a16:creationId xmlns:a16="http://schemas.microsoft.com/office/drawing/2014/main" id="{BFA42EFD-93E0-48FD-9FBE-ED44AD906158}"/>
              </a:ext>
            </a:extLst>
          </p:cNvPr>
          <p:cNvSpPr txBox="1"/>
          <p:nvPr/>
        </p:nvSpPr>
        <p:spPr>
          <a:xfrm>
            <a:off x="11234382" y="6014285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A2</a:t>
            </a:r>
          </a:p>
        </p:txBody>
      </p:sp>
      <p:sp>
        <p:nvSpPr>
          <p:cNvPr id="453" name="TextBox 452">
            <a:extLst>
              <a:ext uri="{FF2B5EF4-FFF2-40B4-BE49-F238E27FC236}">
                <a16:creationId xmlns:a16="http://schemas.microsoft.com/office/drawing/2014/main" id="{5D26DC65-EF85-430C-BA64-17BD7F6BB942}"/>
              </a:ext>
            </a:extLst>
          </p:cNvPr>
          <p:cNvSpPr txBox="1"/>
          <p:nvPr/>
        </p:nvSpPr>
        <p:spPr>
          <a:xfrm>
            <a:off x="3446920" y="6944597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CI2</a:t>
            </a:r>
          </a:p>
        </p:txBody>
      </p:sp>
      <p:sp>
        <p:nvSpPr>
          <p:cNvPr id="454" name="TextBox 453">
            <a:extLst>
              <a:ext uri="{FF2B5EF4-FFF2-40B4-BE49-F238E27FC236}">
                <a16:creationId xmlns:a16="http://schemas.microsoft.com/office/drawing/2014/main" id="{37B01FD4-3A79-46A9-B07B-9C94C945FFEC}"/>
              </a:ext>
            </a:extLst>
          </p:cNvPr>
          <p:cNvSpPr txBox="1"/>
          <p:nvPr/>
        </p:nvSpPr>
        <p:spPr>
          <a:xfrm>
            <a:off x="2214876" y="5946884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6”</a:t>
            </a:r>
          </a:p>
        </p:txBody>
      </p:sp>
      <p:sp>
        <p:nvSpPr>
          <p:cNvPr id="455" name="TextBox 454">
            <a:extLst>
              <a:ext uri="{FF2B5EF4-FFF2-40B4-BE49-F238E27FC236}">
                <a16:creationId xmlns:a16="http://schemas.microsoft.com/office/drawing/2014/main" id="{2949A861-50A8-4948-AADE-95B5CD6688FF}"/>
              </a:ext>
            </a:extLst>
          </p:cNvPr>
          <p:cNvSpPr txBox="1"/>
          <p:nvPr/>
        </p:nvSpPr>
        <p:spPr>
          <a:xfrm>
            <a:off x="4035347" y="6359822"/>
            <a:ext cx="11989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LMG</a:t>
            </a:r>
            <a:br>
              <a:rPr lang="fi-FI" sz="1600"/>
            </a:br>
            <a:r>
              <a:rPr lang="fi-FI" sz="1600"/>
              <a:t>Gunner</a:t>
            </a:r>
            <a:endParaRPr lang="fi-FI" sz="3200"/>
          </a:p>
        </p:txBody>
      </p:sp>
      <p:sp>
        <p:nvSpPr>
          <p:cNvPr id="461" name="TextBox 460">
            <a:extLst>
              <a:ext uri="{FF2B5EF4-FFF2-40B4-BE49-F238E27FC236}">
                <a16:creationId xmlns:a16="http://schemas.microsoft.com/office/drawing/2014/main" id="{15E6A3BA-C8ED-410D-AFE6-A03EE41DE47A}"/>
              </a:ext>
            </a:extLst>
          </p:cNvPr>
          <p:cNvSpPr txBox="1"/>
          <p:nvPr/>
        </p:nvSpPr>
        <p:spPr>
          <a:xfrm>
            <a:off x="10782598" y="6014285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A1</a:t>
            </a:r>
          </a:p>
        </p:txBody>
      </p:sp>
      <p:sp>
        <p:nvSpPr>
          <p:cNvPr id="462" name="TextBox 461">
            <a:extLst>
              <a:ext uri="{FF2B5EF4-FFF2-40B4-BE49-F238E27FC236}">
                <a16:creationId xmlns:a16="http://schemas.microsoft.com/office/drawing/2014/main" id="{CDF56A10-4CFF-4306-8502-B851617FDBD9}"/>
              </a:ext>
            </a:extLst>
          </p:cNvPr>
          <p:cNvSpPr txBox="1"/>
          <p:nvPr/>
        </p:nvSpPr>
        <p:spPr>
          <a:xfrm>
            <a:off x="10817619" y="7325146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A1</a:t>
            </a:r>
          </a:p>
        </p:txBody>
      </p:sp>
      <p:sp>
        <p:nvSpPr>
          <p:cNvPr id="464" name="Rectangle 463">
            <a:extLst>
              <a:ext uri="{FF2B5EF4-FFF2-40B4-BE49-F238E27FC236}">
                <a16:creationId xmlns:a16="http://schemas.microsoft.com/office/drawing/2014/main" id="{30F21169-8ADA-4034-92E1-D44C44831789}"/>
              </a:ext>
            </a:extLst>
          </p:cNvPr>
          <p:cNvSpPr/>
          <p:nvPr/>
        </p:nvSpPr>
        <p:spPr>
          <a:xfrm>
            <a:off x="725290" y="8764218"/>
            <a:ext cx="10493450" cy="276914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65" name="Rectangle 464">
            <a:extLst>
              <a:ext uri="{FF2B5EF4-FFF2-40B4-BE49-F238E27FC236}">
                <a16:creationId xmlns:a16="http://schemas.microsoft.com/office/drawing/2014/main" id="{0EC9A3A7-4F65-49C2-B6D2-262652B75D8C}"/>
              </a:ext>
            </a:extLst>
          </p:cNvPr>
          <p:cNvSpPr/>
          <p:nvPr/>
        </p:nvSpPr>
        <p:spPr>
          <a:xfrm>
            <a:off x="3905846" y="8803049"/>
            <a:ext cx="7293216" cy="131446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66" name="Rectangle 465">
            <a:extLst>
              <a:ext uri="{FF2B5EF4-FFF2-40B4-BE49-F238E27FC236}">
                <a16:creationId xmlns:a16="http://schemas.microsoft.com/office/drawing/2014/main" id="{AE8796C8-F4C1-41A2-81F4-BDE076E06111}"/>
              </a:ext>
            </a:extLst>
          </p:cNvPr>
          <p:cNvSpPr/>
          <p:nvPr/>
        </p:nvSpPr>
        <p:spPr>
          <a:xfrm>
            <a:off x="3905846" y="10164002"/>
            <a:ext cx="7293216" cy="130440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67" name="TextBox 466">
            <a:extLst>
              <a:ext uri="{FF2B5EF4-FFF2-40B4-BE49-F238E27FC236}">
                <a16:creationId xmlns:a16="http://schemas.microsoft.com/office/drawing/2014/main" id="{214683F8-7EC0-4E30-BA5F-61CED4C86DBF}"/>
              </a:ext>
            </a:extLst>
          </p:cNvPr>
          <p:cNvSpPr txBox="1"/>
          <p:nvPr/>
        </p:nvSpPr>
        <p:spPr>
          <a:xfrm>
            <a:off x="865420" y="8995418"/>
            <a:ext cx="156787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800"/>
              <a:t>3rd</a:t>
            </a:r>
            <a:r>
              <a:rPr lang="fi-FI" sz="2400"/>
              <a:t> </a:t>
            </a:r>
            <a:br>
              <a:rPr lang="fi-FI" sz="2400"/>
            </a:br>
            <a:r>
              <a:rPr lang="fi-FI" sz="2800"/>
              <a:t>Section</a:t>
            </a:r>
            <a:endParaRPr lang="fi-FI" sz="2400"/>
          </a:p>
        </p:txBody>
      </p:sp>
      <p:sp>
        <p:nvSpPr>
          <p:cNvPr id="468" name="Oval 467">
            <a:extLst>
              <a:ext uri="{FF2B5EF4-FFF2-40B4-BE49-F238E27FC236}">
                <a16:creationId xmlns:a16="http://schemas.microsoft.com/office/drawing/2014/main" id="{59742156-D853-45C5-8D07-B2E3B8403D5C}"/>
              </a:ext>
            </a:extLst>
          </p:cNvPr>
          <p:cNvSpPr/>
          <p:nvPr/>
        </p:nvSpPr>
        <p:spPr>
          <a:xfrm>
            <a:off x="2390170" y="8833824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469" name="Oval 468">
            <a:extLst>
              <a:ext uri="{FF2B5EF4-FFF2-40B4-BE49-F238E27FC236}">
                <a16:creationId xmlns:a16="http://schemas.microsoft.com/office/drawing/2014/main" id="{1EEC2A4C-6DC1-4BBC-8F03-9ED974F74CB1}"/>
              </a:ext>
            </a:extLst>
          </p:cNvPr>
          <p:cNvSpPr/>
          <p:nvPr/>
        </p:nvSpPr>
        <p:spPr>
          <a:xfrm>
            <a:off x="5430439" y="8864625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470" name="TextBox 469">
            <a:extLst>
              <a:ext uri="{FF2B5EF4-FFF2-40B4-BE49-F238E27FC236}">
                <a16:creationId xmlns:a16="http://schemas.microsoft.com/office/drawing/2014/main" id="{A42D1B18-7DD6-4758-814F-B8ABEBAE9187}"/>
              </a:ext>
            </a:extLst>
          </p:cNvPr>
          <p:cNvSpPr txBox="1"/>
          <p:nvPr/>
        </p:nvSpPr>
        <p:spPr>
          <a:xfrm>
            <a:off x="2399620" y="9079994"/>
            <a:ext cx="13800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i="1"/>
              <a:t>Korporal</a:t>
            </a:r>
            <a:br>
              <a:rPr lang="fi-FI" sz="1600" i="1"/>
            </a:br>
            <a:r>
              <a:rPr lang="fi-FI" sz="1600"/>
              <a:t>Junior Leader</a:t>
            </a:r>
            <a:br>
              <a:rPr lang="fi-FI" sz="1600"/>
            </a:br>
            <a:r>
              <a:rPr lang="fi-FI" sz="1600"/>
              <a:t>Rifle</a:t>
            </a:r>
            <a:endParaRPr lang="fi-FI" sz="3200"/>
          </a:p>
        </p:txBody>
      </p:sp>
      <p:sp>
        <p:nvSpPr>
          <p:cNvPr id="471" name="Oval 470">
            <a:extLst>
              <a:ext uri="{FF2B5EF4-FFF2-40B4-BE49-F238E27FC236}">
                <a16:creationId xmlns:a16="http://schemas.microsoft.com/office/drawing/2014/main" id="{91CA4679-3469-4090-8552-3FA9D830C10A}"/>
              </a:ext>
            </a:extLst>
          </p:cNvPr>
          <p:cNvSpPr/>
          <p:nvPr/>
        </p:nvSpPr>
        <p:spPr>
          <a:xfrm>
            <a:off x="9779813" y="10177371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472" name="TextBox 471">
            <a:extLst>
              <a:ext uri="{FF2B5EF4-FFF2-40B4-BE49-F238E27FC236}">
                <a16:creationId xmlns:a16="http://schemas.microsoft.com/office/drawing/2014/main" id="{0D2CB6B5-6DE2-44B9-81AE-6EF1268211D4}"/>
              </a:ext>
            </a:extLst>
          </p:cNvPr>
          <p:cNvSpPr txBox="1"/>
          <p:nvPr/>
        </p:nvSpPr>
        <p:spPr>
          <a:xfrm>
            <a:off x="5578530" y="9097261"/>
            <a:ext cx="9709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Gunner’s</a:t>
            </a:r>
            <a:br>
              <a:rPr lang="fi-FI" sz="1600"/>
            </a:br>
            <a:r>
              <a:rPr lang="fi-FI" sz="1600"/>
              <a:t>AssistantRifle</a:t>
            </a:r>
            <a:endParaRPr lang="fi-FI" sz="3200"/>
          </a:p>
        </p:txBody>
      </p:sp>
      <p:sp>
        <p:nvSpPr>
          <p:cNvPr id="473" name="Oval 472">
            <a:extLst>
              <a:ext uri="{FF2B5EF4-FFF2-40B4-BE49-F238E27FC236}">
                <a16:creationId xmlns:a16="http://schemas.microsoft.com/office/drawing/2014/main" id="{F168EC59-C9CD-4D4F-8E36-A5043E4CC10C}"/>
              </a:ext>
            </a:extLst>
          </p:cNvPr>
          <p:cNvSpPr/>
          <p:nvPr/>
        </p:nvSpPr>
        <p:spPr>
          <a:xfrm>
            <a:off x="3964507" y="10200311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474" name="Oval 473">
            <a:extLst>
              <a:ext uri="{FF2B5EF4-FFF2-40B4-BE49-F238E27FC236}">
                <a16:creationId xmlns:a16="http://schemas.microsoft.com/office/drawing/2014/main" id="{9E9884D2-A003-4CFD-98B0-2292F9D63AE3}"/>
              </a:ext>
            </a:extLst>
          </p:cNvPr>
          <p:cNvSpPr/>
          <p:nvPr/>
        </p:nvSpPr>
        <p:spPr>
          <a:xfrm>
            <a:off x="5446445" y="10200311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475" name="Oval 474">
            <a:extLst>
              <a:ext uri="{FF2B5EF4-FFF2-40B4-BE49-F238E27FC236}">
                <a16:creationId xmlns:a16="http://schemas.microsoft.com/office/drawing/2014/main" id="{C6FF45B2-A42D-4879-9D1D-AE10A3D5AD3A}"/>
              </a:ext>
            </a:extLst>
          </p:cNvPr>
          <p:cNvSpPr/>
          <p:nvPr/>
        </p:nvSpPr>
        <p:spPr>
          <a:xfrm>
            <a:off x="8340886" y="10185279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476" name="TextBox 475">
            <a:extLst>
              <a:ext uri="{FF2B5EF4-FFF2-40B4-BE49-F238E27FC236}">
                <a16:creationId xmlns:a16="http://schemas.microsoft.com/office/drawing/2014/main" id="{88272D96-87D3-4CEC-BCD9-1392CD05022B}"/>
              </a:ext>
            </a:extLst>
          </p:cNvPr>
          <p:cNvSpPr txBox="1"/>
          <p:nvPr/>
        </p:nvSpPr>
        <p:spPr>
          <a:xfrm>
            <a:off x="4066547" y="10655178"/>
            <a:ext cx="106507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Rifleman</a:t>
            </a:r>
            <a:endParaRPr lang="fi-FI" sz="3200"/>
          </a:p>
        </p:txBody>
      </p:sp>
      <p:sp>
        <p:nvSpPr>
          <p:cNvPr id="477" name="TextBox 476">
            <a:extLst>
              <a:ext uri="{FF2B5EF4-FFF2-40B4-BE49-F238E27FC236}">
                <a16:creationId xmlns:a16="http://schemas.microsoft.com/office/drawing/2014/main" id="{6633B26D-95B5-4A71-A172-FD8C2BA14420}"/>
              </a:ext>
            </a:extLst>
          </p:cNvPr>
          <p:cNvSpPr txBox="1"/>
          <p:nvPr/>
        </p:nvSpPr>
        <p:spPr>
          <a:xfrm>
            <a:off x="8503878" y="10690053"/>
            <a:ext cx="9600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Rifleman</a:t>
            </a:r>
            <a:endParaRPr lang="fi-FI" sz="3200"/>
          </a:p>
        </p:txBody>
      </p:sp>
      <p:sp>
        <p:nvSpPr>
          <p:cNvPr id="478" name="Oval 477">
            <a:extLst>
              <a:ext uri="{FF2B5EF4-FFF2-40B4-BE49-F238E27FC236}">
                <a16:creationId xmlns:a16="http://schemas.microsoft.com/office/drawing/2014/main" id="{68701B0A-BA24-4B76-B0C9-DBEA5BA33731}"/>
              </a:ext>
            </a:extLst>
          </p:cNvPr>
          <p:cNvSpPr/>
          <p:nvPr/>
        </p:nvSpPr>
        <p:spPr>
          <a:xfrm>
            <a:off x="6914417" y="10174367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479" name="TextBox 478">
            <a:extLst>
              <a:ext uri="{FF2B5EF4-FFF2-40B4-BE49-F238E27FC236}">
                <a16:creationId xmlns:a16="http://schemas.microsoft.com/office/drawing/2014/main" id="{1762D5D4-603C-4E22-9DB9-35C5AEE8FFC7}"/>
              </a:ext>
            </a:extLst>
          </p:cNvPr>
          <p:cNvSpPr txBox="1"/>
          <p:nvPr/>
        </p:nvSpPr>
        <p:spPr>
          <a:xfrm>
            <a:off x="7101142" y="10679141"/>
            <a:ext cx="98697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Rifleman</a:t>
            </a:r>
            <a:endParaRPr lang="fi-FI" sz="3200"/>
          </a:p>
        </p:txBody>
      </p:sp>
      <p:sp>
        <p:nvSpPr>
          <p:cNvPr id="480" name="TextBox 479">
            <a:extLst>
              <a:ext uri="{FF2B5EF4-FFF2-40B4-BE49-F238E27FC236}">
                <a16:creationId xmlns:a16="http://schemas.microsoft.com/office/drawing/2014/main" id="{AEC16F44-0573-4DC4-B353-993882F16317}"/>
              </a:ext>
            </a:extLst>
          </p:cNvPr>
          <p:cNvSpPr txBox="1"/>
          <p:nvPr/>
        </p:nvSpPr>
        <p:spPr>
          <a:xfrm>
            <a:off x="5600897" y="10658849"/>
            <a:ext cx="101429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Rifleman</a:t>
            </a:r>
            <a:endParaRPr lang="fi-FI" sz="3200"/>
          </a:p>
        </p:txBody>
      </p:sp>
      <p:sp>
        <p:nvSpPr>
          <p:cNvPr id="484" name="TextBox 483">
            <a:extLst>
              <a:ext uri="{FF2B5EF4-FFF2-40B4-BE49-F238E27FC236}">
                <a16:creationId xmlns:a16="http://schemas.microsoft.com/office/drawing/2014/main" id="{D1FD94F9-AC0E-40B6-B194-3EEFAA285A87}"/>
              </a:ext>
            </a:extLst>
          </p:cNvPr>
          <p:cNvSpPr txBox="1"/>
          <p:nvPr/>
        </p:nvSpPr>
        <p:spPr>
          <a:xfrm>
            <a:off x="9974653" y="10691394"/>
            <a:ext cx="9863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Rifleman</a:t>
            </a:r>
            <a:endParaRPr lang="fi-FI" sz="3200"/>
          </a:p>
        </p:txBody>
      </p:sp>
      <p:sp>
        <p:nvSpPr>
          <p:cNvPr id="485" name="Oval 484">
            <a:extLst>
              <a:ext uri="{FF2B5EF4-FFF2-40B4-BE49-F238E27FC236}">
                <a16:creationId xmlns:a16="http://schemas.microsoft.com/office/drawing/2014/main" id="{55D54D68-BBC1-436F-BB4C-867A0744DB0B}"/>
              </a:ext>
            </a:extLst>
          </p:cNvPr>
          <p:cNvSpPr/>
          <p:nvPr/>
        </p:nvSpPr>
        <p:spPr>
          <a:xfrm>
            <a:off x="3964507" y="8855854"/>
            <a:ext cx="1308089" cy="124828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486" name="TextBox 485">
            <a:extLst>
              <a:ext uri="{FF2B5EF4-FFF2-40B4-BE49-F238E27FC236}">
                <a16:creationId xmlns:a16="http://schemas.microsoft.com/office/drawing/2014/main" id="{E781D04E-16CD-4D2C-9F89-53C60E3B8F23}"/>
              </a:ext>
            </a:extLst>
          </p:cNvPr>
          <p:cNvSpPr txBox="1"/>
          <p:nvPr/>
        </p:nvSpPr>
        <p:spPr>
          <a:xfrm>
            <a:off x="3501565" y="8789680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A3</a:t>
            </a:r>
          </a:p>
        </p:txBody>
      </p:sp>
      <p:sp>
        <p:nvSpPr>
          <p:cNvPr id="487" name="TextBox 486">
            <a:extLst>
              <a:ext uri="{FF2B5EF4-FFF2-40B4-BE49-F238E27FC236}">
                <a16:creationId xmlns:a16="http://schemas.microsoft.com/office/drawing/2014/main" id="{70142F86-EEBE-48AF-87C7-10205CBF8938}"/>
              </a:ext>
            </a:extLst>
          </p:cNvPr>
          <p:cNvSpPr txBox="1"/>
          <p:nvPr/>
        </p:nvSpPr>
        <p:spPr>
          <a:xfrm>
            <a:off x="11234382" y="8834546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A2</a:t>
            </a:r>
          </a:p>
        </p:txBody>
      </p:sp>
      <p:sp>
        <p:nvSpPr>
          <p:cNvPr id="488" name="TextBox 487">
            <a:extLst>
              <a:ext uri="{FF2B5EF4-FFF2-40B4-BE49-F238E27FC236}">
                <a16:creationId xmlns:a16="http://schemas.microsoft.com/office/drawing/2014/main" id="{D129933B-9815-4C0E-A56C-3FA77EDC6945}"/>
              </a:ext>
            </a:extLst>
          </p:cNvPr>
          <p:cNvSpPr txBox="1"/>
          <p:nvPr/>
        </p:nvSpPr>
        <p:spPr>
          <a:xfrm>
            <a:off x="3446920" y="9764858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CI2</a:t>
            </a:r>
          </a:p>
        </p:txBody>
      </p:sp>
      <p:sp>
        <p:nvSpPr>
          <p:cNvPr id="489" name="TextBox 488">
            <a:extLst>
              <a:ext uri="{FF2B5EF4-FFF2-40B4-BE49-F238E27FC236}">
                <a16:creationId xmlns:a16="http://schemas.microsoft.com/office/drawing/2014/main" id="{AD217212-2485-4633-8AED-BBDD9A093370}"/>
              </a:ext>
            </a:extLst>
          </p:cNvPr>
          <p:cNvSpPr txBox="1"/>
          <p:nvPr/>
        </p:nvSpPr>
        <p:spPr>
          <a:xfrm>
            <a:off x="2214876" y="8767145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6”</a:t>
            </a:r>
          </a:p>
        </p:txBody>
      </p:sp>
      <p:sp>
        <p:nvSpPr>
          <p:cNvPr id="490" name="TextBox 489">
            <a:extLst>
              <a:ext uri="{FF2B5EF4-FFF2-40B4-BE49-F238E27FC236}">
                <a16:creationId xmlns:a16="http://schemas.microsoft.com/office/drawing/2014/main" id="{4C3C1CCB-F781-42E1-ADBB-AF0BC2D9CBFB}"/>
              </a:ext>
            </a:extLst>
          </p:cNvPr>
          <p:cNvSpPr txBox="1"/>
          <p:nvPr/>
        </p:nvSpPr>
        <p:spPr>
          <a:xfrm>
            <a:off x="4035347" y="9180083"/>
            <a:ext cx="11989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LMG</a:t>
            </a:r>
            <a:br>
              <a:rPr lang="fi-FI" sz="1600"/>
            </a:br>
            <a:r>
              <a:rPr lang="fi-FI" sz="1600"/>
              <a:t>Gunner</a:t>
            </a:r>
            <a:endParaRPr lang="fi-FI" sz="3200"/>
          </a:p>
        </p:txBody>
      </p:sp>
      <p:sp>
        <p:nvSpPr>
          <p:cNvPr id="496" name="TextBox 495">
            <a:extLst>
              <a:ext uri="{FF2B5EF4-FFF2-40B4-BE49-F238E27FC236}">
                <a16:creationId xmlns:a16="http://schemas.microsoft.com/office/drawing/2014/main" id="{154F24CA-4ED8-498C-AF28-A485124645C5}"/>
              </a:ext>
            </a:extLst>
          </p:cNvPr>
          <p:cNvSpPr txBox="1"/>
          <p:nvPr/>
        </p:nvSpPr>
        <p:spPr>
          <a:xfrm>
            <a:off x="10782598" y="8834546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A1</a:t>
            </a:r>
          </a:p>
        </p:txBody>
      </p:sp>
      <p:sp>
        <p:nvSpPr>
          <p:cNvPr id="497" name="TextBox 496">
            <a:extLst>
              <a:ext uri="{FF2B5EF4-FFF2-40B4-BE49-F238E27FC236}">
                <a16:creationId xmlns:a16="http://schemas.microsoft.com/office/drawing/2014/main" id="{F232F362-2A8E-4789-9000-886DDB043D02}"/>
              </a:ext>
            </a:extLst>
          </p:cNvPr>
          <p:cNvSpPr txBox="1"/>
          <p:nvPr/>
        </p:nvSpPr>
        <p:spPr>
          <a:xfrm>
            <a:off x="10817619" y="10145407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A1</a:t>
            </a:r>
          </a:p>
        </p:txBody>
      </p:sp>
      <p:sp>
        <p:nvSpPr>
          <p:cNvPr id="194" name="Rectangle 193">
            <a:extLst>
              <a:ext uri="{FF2B5EF4-FFF2-40B4-BE49-F238E27FC236}">
                <a16:creationId xmlns:a16="http://schemas.microsoft.com/office/drawing/2014/main" id="{1B735D9C-9F7F-433D-8C27-DE78DBE953DD}"/>
              </a:ext>
            </a:extLst>
          </p:cNvPr>
          <p:cNvSpPr/>
          <p:nvPr/>
        </p:nvSpPr>
        <p:spPr>
          <a:xfrm>
            <a:off x="1644610" y="5345709"/>
            <a:ext cx="361003" cy="35901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95" name="TextBox 194">
            <a:extLst>
              <a:ext uri="{FF2B5EF4-FFF2-40B4-BE49-F238E27FC236}">
                <a16:creationId xmlns:a16="http://schemas.microsoft.com/office/drawing/2014/main" id="{24871C57-ED0F-4052-A2C0-E1AF704CD8A1}"/>
              </a:ext>
            </a:extLst>
          </p:cNvPr>
          <p:cNvSpPr txBox="1"/>
          <p:nvPr/>
        </p:nvSpPr>
        <p:spPr>
          <a:xfrm>
            <a:off x="1655195" y="5373242"/>
            <a:ext cx="2648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G</a:t>
            </a:r>
          </a:p>
        </p:txBody>
      </p:sp>
      <p:sp>
        <p:nvSpPr>
          <p:cNvPr id="201" name="Rectangle 200">
            <a:extLst>
              <a:ext uri="{FF2B5EF4-FFF2-40B4-BE49-F238E27FC236}">
                <a16:creationId xmlns:a16="http://schemas.microsoft.com/office/drawing/2014/main" id="{D875792F-F185-48B6-9B5F-CBE615F308BC}"/>
              </a:ext>
            </a:extLst>
          </p:cNvPr>
          <p:cNvSpPr/>
          <p:nvPr/>
        </p:nvSpPr>
        <p:spPr>
          <a:xfrm>
            <a:off x="1126666" y="7628203"/>
            <a:ext cx="365732" cy="38286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10" name="TextBox 209">
            <a:extLst>
              <a:ext uri="{FF2B5EF4-FFF2-40B4-BE49-F238E27FC236}">
                <a16:creationId xmlns:a16="http://schemas.microsoft.com/office/drawing/2014/main" id="{5A470BDE-CE16-4A30-8718-137C7EA24922}"/>
              </a:ext>
            </a:extLst>
          </p:cNvPr>
          <p:cNvSpPr txBox="1"/>
          <p:nvPr/>
        </p:nvSpPr>
        <p:spPr>
          <a:xfrm>
            <a:off x="1137251" y="7641212"/>
            <a:ext cx="2762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G</a:t>
            </a:r>
          </a:p>
        </p:txBody>
      </p:sp>
      <p:sp>
        <p:nvSpPr>
          <p:cNvPr id="211" name="Rectangle 210">
            <a:extLst>
              <a:ext uri="{FF2B5EF4-FFF2-40B4-BE49-F238E27FC236}">
                <a16:creationId xmlns:a16="http://schemas.microsoft.com/office/drawing/2014/main" id="{BC46FA95-729D-401E-A8AF-8F164BE43EA8}"/>
              </a:ext>
            </a:extLst>
          </p:cNvPr>
          <p:cNvSpPr/>
          <p:nvPr/>
        </p:nvSpPr>
        <p:spPr>
          <a:xfrm>
            <a:off x="1634610" y="7628202"/>
            <a:ext cx="365732" cy="38286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12" name="TextBox 211">
            <a:extLst>
              <a:ext uri="{FF2B5EF4-FFF2-40B4-BE49-F238E27FC236}">
                <a16:creationId xmlns:a16="http://schemas.microsoft.com/office/drawing/2014/main" id="{5B9EB0F4-FEFB-45CA-A1E8-B5209F786794}"/>
              </a:ext>
            </a:extLst>
          </p:cNvPr>
          <p:cNvSpPr txBox="1"/>
          <p:nvPr/>
        </p:nvSpPr>
        <p:spPr>
          <a:xfrm>
            <a:off x="1652281" y="7648507"/>
            <a:ext cx="2762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G</a:t>
            </a:r>
          </a:p>
        </p:txBody>
      </p:sp>
      <p:sp>
        <p:nvSpPr>
          <p:cNvPr id="213" name="Rectangle 212">
            <a:extLst>
              <a:ext uri="{FF2B5EF4-FFF2-40B4-BE49-F238E27FC236}">
                <a16:creationId xmlns:a16="http://schemas.microsoft.com/office/drawing/2014/main" id="{9C36CBD9-44C1-4228-A7A0-DFF68E3CEC87}"/>
              </a:ext>
            </a:extLst>
          </p:cNvPr>
          <p:cNvSpPr/>
          <p:nvPr/>
        </p:nvSpPr>
        <p:spPr>
          <a:xfrm>
            <a:off x="1139201" y="8143191"/>
            <a:ext cx="365732" cy="38286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14" name="TextBox 213">
            <a:extLst>
              <a:ext uri="{FF2B5EF4-FFF2-40B4-BE49-F238E27FC236}">
                <a16:creationId xmlns:a16="http://schemas.microsoft.com/office/drawing/2014/main" id="{EE9F8144-A3EB-410A-801F-B5CCC8D6A830}"/>
              </a:ext>
            </a:extLst>
          </p:cNvPr>
          <p:cNvSpPr txBox="1"/>
          <p:nvPr/>
        </p:nvSpPr>
        <p:spPr>
          <a:xfrm>
            <a:off x="1149786" y="8156200"/>
            <a:ext cx="2762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G</a:t>
            </a:r>
          </a:p>
        </p:txBody>
      </p:sp>
      <p:sp>
        <p:nvSpPr>
          <p:cNvPr id="215" name="Rectangle 214">
            <a:extLst>
              <a:ext uri="{FF2B5EF4-FFF2-40B4-BE49-F238E27FC236}">
                <a16:creationId xmlns:a16="http://schemas.microsoft.com/office/drawing/2014/main" id="{982ED323-8BF4-4518-A497-E3CB56BF0C33}"/>
              </a:ext>
            </a:extLst>
          </p:cNvPr>
          <p:cNvSpPr/>
          <p:nvPr/>
        </p:nvSpPr>
        <p:spPr>
          <a:xfrm>
            <a:off x="1633714" y="8159656"/>
            <a:ext cx="361003" cy="35901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16" name="TextBox 215">
            <a:extLst>
              <a:ext uri="{FF2B5EF4-FFF2-40B4-BE49-F238E27FC236}">
                <a16:creationId xmlns:a16="http://schemas.microsoft.com/office/drawing/2014/main" id="{E38768F2-0BF8-4EAE-B62F-F8A3D87DB5D8}"/>
              </a:ext>
            </a:extLst>
          </p:cNvPr>
          <p:cNvSpPr txBox="1"/>
          <p:nvPr/>
        </p:nvSpPr>
        <p:spPr>
          <a:xfrm>
            <a:off x="1644299" y="8187189"/>
            <a:ext cx="2648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G</a:t>
            </a:r>
          </a:p>
        </p:txBody>
      </p:sp>
      <p:sp>
        <p:nvSpPr>
          <p:cNvPr id="219" name="Rectangle 218">
            <a:extLst>
              <a:ext uri="{FF2B5EF4-FFF2-40B4-BE49-F238E27FC236}">
                <a16:creationId xmlns:a16="http://schemas.microsoft.com/office/drawing/2014/main" id="{4616D94B-1734-4B67-82C6-E5A08DADEE41}"/>
              </a:ext>
            </a:extLst>
          </p:cNvPr>
          <p:cNvSpPr/>
          <p:nvPr/>
        </p:nvSpPr>
        <p:spPr>
          <a:xfrm>
            <a:off x="1126666" y="10396527"/>
            <a:ext cx="365732" cy="38286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20" name="TextBox 219">
            <a:extLst>
              <a:ext uri="{FF2B5EF4-FFF2-40B4-BE49-F238E27FC236}">
                <a16:creationId xmlns:a16="http://schemas.microsoft.com/office/drawing/2014/main" id="{83E0C28B-0896-40AD-B9ED-FB3796391BAA}"/>
              </a:ext>
            </a:extLst>
          </p:cNvPr>
          <p:cNvSpPr txBox="1"/>
          <p:nvPr/>
        </p:nvSpPr>
        <p:spPr>
          <a:xfrm>
            <a:off x="1137251" y="10409536"/>
            <a:ext cx="2762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G</a:t>
            </a:r>
          </a:p>
        </p:txBody>
      </p:sp>
      <p:sp>
        <p:nvSpPr>
          <p:cNvPr id="221" name="Rectangle 220">
            <a:extLst>
              <a:ext uri="{FF2B5EF4-FFF2-40B4-BE49-F238E27FC236}">
                <a16:creationId xmlns:a16="http://schemas.microsoft.com/office/drawing/2014/main" id="{A144AD6A-1019-4DD9-9872-C0676AC9477B}"/>
              </a:ext>
            </a:extLst>
          </p:cNvPr>
          <p:cNvSpPr/>
          <p:nvPr/>
        </p:nvSpPr>
        <p:spPr>
          <a:xfrm>
            <a:off x="1634610" y="10396526"/>
            <a:ext cx="365732" cy="38286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22" name="TextBox 221">
            <a:extLst>
              <a:ext uri="{FF2B5EF4-FFF2-40B4-BE49-F238E27FC236}">
                <a16:creationId xmlns:a16="http://schemas.microsoft.com/office/drawing/2014/main" id="{9704EE12-9BA5-4895-B647-F2D5308C2C25}"/>
              </a:ext>
            </a:extLst>
          </p:cNvPr>
          <p:cNvSpPr txBox="1"/>
          <p:nvPr/>
        </p:nvSpPr>
        <p:spPr>
          <a:xfrm>
            <a:off x="1652281" y="10416831"/>
            <a:ext cx="2762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G</a:t>
            </a:r>
          </a:p>
        </p:txBody>
      </p:sp>
      <p:sp>
        <p:nvSpPr>
          <p:cNvPr id="223" name="Rectangle 222">
            <a:extLst>
              <a:ext uri="{FF2B5EF4-FFF2-40B4-BE49-F238E27FC236}">
                <a16:creationId xmlns:a16="http://schemas.microsoft.com/office/drawing/2014/main" id="{CCC447DD-5D6C-45E4-86BF-A6AC5752B473}"/>
              </a:ext>
            </a:extLst>
          </p:cNvPr>
          <p:cNvSpPr/>
          <p:nvPr/>
        </p:nvSpPr>
        <p:spPr>
          <a:xfrm>
            <a:off x="1139201" y="10911515"/>
            <a:ext cx="365732" cy="38286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24" name="TextBox 223">
            <a:extLst>
              <a:ext uri="{FF2B5EF4-FFF2-40B4-BE49-F238E27FC236}">
                <a16:creationId xmlns:a16="http://schemas.microsoft.com/office/drawing/2014/main" id="{F20A2703-BDFF-4120-AFD5-26148A1B1C65}"/>
              </a:ext>
            </a:extLst>
          </p:cNvPr>
          <p:cNvSpPr txBox="1"/>
          <p:nvPr/>
        </p:nvSpPr>
        <p:spPr>
          <a:xfrm>
            <a:off x="1149786" y="10924524"/>
            <a:ext cx="2762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G</a:t>
            </a:r>
          </a:p>
        </p:txBody>
      </p:sp>
      <p:sp>
        <p:nvSpPr>
          <p:cNvPr id="225" name="Rectangle 224">
            <a:extLst>
              <a:ext uri="{FF2B5EF4-FFF2-40B4-BE49-F238E27FC236}">
                <a16:creationId xmlns:a16="http://schemas.microsoft.com/office/drawing/2014/main" id="{5A859458-B1E1-4374-BB59-1AE7C46AE82E}"/>
              </a:ext>
            </a:extLst>
          </p:cNvPr>
          <p:cNvSpPr/>
          <p:nvPr/>
        </p:nvSpPr>
        <p:spPr>
          <a:xfrm>
            <a:off x="1633714" y="10927980"/>
            <a:ext cx="361003" cy="35901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26" name="TextBox 225">
            <a:extLst>
              <a:ext uri="{FF2B5EF4-FFF2-40B4-BE49-F238E27FC236}">
                <a16:creationId xmlns:a16="http://schemas.microsoft.com/office/drawing/2014/main" id="{69ED7DB9-5004-4FD9-9AE8-3344DCA71BCE}"/>
              </a:ext>
            </a:extLst>
          </p:cNvPr>
          <p:cNvSpPr txBox="1"/>
          <p:nvPr/>
        </p:nvSpPr>
        <p:spPr>
          <a:xfrm>
            <a:off x="1644299" y="10955513"/>
            <a:ext cx="2648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G</a:t>
            </a:r>
          </a:p>
        </p:txBody>
      </p:sp>
      <p:sp>
        <p:nvSpPr>
          <p:cNvPr id="229" name="Rectangle 228">
            <a:extLst>
              <a:ext uri="{FF2B5EF4-FFF2-40B4-BE49-F238E27FC236}">
                <a16:creationId xmlns:a16="http://schemas.microsoft.com/office/drawing/2014/main" id="{176FFA4A-0998-4197-B341-6AC2D89C1205}"/>
              </a:ext>
            </a:extLst>
          </p:cNvPr>
          <p:cNvSpPr/>
          <p:nvPr/>
        </p:nvSpPr>
        <p:spPr>
          <a:xfrm>
            <a:off x="1137562" y="13218608"/>
            <a:ext cx="365732" cy="38286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30" name="TextBox 229">
            <a:extLst>
              <a:ext uri="{FF2B5EF4-FFF2-40B4-BE49-F238E27FC236}">
                <a16:creationId xmlns:a16="http://schemas.microsoft.com/office/drawing/2014/main" id="{9D176BCF-10D1-4740-A67B-1FBC72AEE515}"/>
              </a:ext>
            </a:extLst>
          </p:cNvPr>
          <p:cNvSpPr txBox="1"/>
          <p:nvPr/>
        </p:nvSpPr>
        <p:spPr>
          <a:xfrm>
            <a:off x="1148147" y="13231617"/>
            <a:ext cx="2762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G</a:t>
            </a:r>
          </a:p>
        </p:txBody>
      </p:sp>
      <p:sp>
        <p:nvSpPr>
          <p:cNvPr id="231" name="Rectangle 230">
            <a:extLst>
              <a:ext uri="{FF2B5EF4-FFF2-40B4-BE49-F238E27FC236}">
                <a16:creationId xmlns:a16="http://schemas.microsoft.com/office/drawing/2014/main" id="{BA3A29B6-85ED-4023-B1AD-ED737B2C15CD}"/>
              </a:ext>
            </a:extLst>
          </p:cNvPr>
          <p:cNvSpPr/>
          <p:nvPr/>
        </p:nvSpPr>
        <p:spPr>
          <a:xfrm>
            <a:off x="1645506" y="13218607"/>
            <a:ext cx="365732" cy="38286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32" name="TextBox 231">
            <a:extLst>
              <a:ext uri="{FF2B5EF4-FFF2-40B4-BE49-F238E27FC236}">
                <a16:creationId xmlns:a16="http://schemas.microsoft.com/office/drawing/2014/main" id="{A7066A5B-5DA9-4C10-AF33-22BE5B9A47D3}"/>
              </a:ext>
            </a:extLst>
          </p:cNvPr>
          <p:cNvSpPr txBox="1"/>
          <p:nvPr/>
        </p:nvSpPr>
        <p:spPr>
          <a:xfrm>
            <a:off x="1663177" y="13238912"/>
            <a:ext cx="2762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G</a:t>
            </a:r>
          </a:p>
        </p:txBody>
      </p:sp>
      <p:sp>
        <p:nvSpPr>
          <p:cNvPr id="233" name="Rectangle 232">
            <a:extLst>
              <a:ext uri="{FF2B5EF4-FFF2-40B4-BE49-F238E27FC236}">
                <a16:creationId xmlns:a16="http://schemas.microsoft.com/office/drawing/2014/main" id="{50A3020C-7079-49AB-93B6-DC6A0B8B0DD2}"/>
              </a:ext>
            </a:extLst>
          </p:cNvPr>
          <p:cNvSpPr/>
          <p:nvPr/>
        </p:nvSpPr>
        <p:spPr>
          <a:xfrm>
            <a:off x="1150097" y="13733596"/>
            <a:ext cx="365732" cy="38286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34" name="TextBox 233">
            <a:extLst>
              <a:ext uri="{FF2B5EF4-FFF2-40B4-BE49-F238E27FC236}">
                <a16:creationId xmlns:a16="http://schemas.microsoft.com/office/drawing/2014/main" id="{139F266F-09B0-4437-94CC-9109BE864346}"/>
              </a:ext>
            </a:extLst>
          </p:cNvPr>
          <p:cNvSpPr txBox="1"/>
          <p:nvPr/>
        </p:nvSpPr>
        <p:spPr>
          <a:xfrm>
            <a:off x="1160682" y="13746605"/>
            <a:ext cx="2762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G</a:t>
            </a:r>
          </a:p>
        </p:txBody>
      </p:sp>
      <p:sp>
        <p:nvSpPr>
          <p:cNvPr id="235" name="Rectangle 234">
            <a:extLst>
              <a:ext uri="{FF2B5EF4-FFF2-40B4-BE49-F238E27FC236}">
                <a16:creationId xmlns:a16="http://schemas.microsoft.com/office/drawing/2014/main" id="{423FF117-8492-4B2E-BC78-CFF2D143844C}"/>
              </a:ext>
            </a:extLst>
          </p:cNvPr>
          <p:cNvSpPr/>
          <p:nvPr/>
        </p:nvSpPr>
        <p:spPr>
          <a:xfrm>
            <a:off x="1644610" y="13750061"/>
            <a:ext cx="361003" cy="35901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36" name="TextBox 235">
            <a:extLst>
              <a:ext uri="{FF2B5EF4-FFF2-40B4-BE49-F238E27FC236}">
                <a16:creationId xmlns:a16="http://schemas.microsoft.com/office/drawing/2014/main" id="{5CA1E2CA-3ED1-4829-9AFF-19E7119D580F}"/>
              </a:ext>
            </a:extLst>
          </p:cNvPr>
          <p:cNvSpPr txBox="1"/>
          <p:nvPr/>
        </p:nvSpPr>
        <p:spPr>
          <a:xfrm>
            <a:off x="1655195" y="13777594"/>
            <a:ext cx="2648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G</a:t>
            </a:r>
          </a:p>
        </p:txBody>
      </p:sp>
      <p:sp>
        <p:nvSpPr>
          <p:cNvPr id="239" name="Rectangle 238">
            <a:extLst>
              <a:ext uri="{FF2B5EF4-FFF2-40B4-BE49-F238E27FC236}">
                <a16:creationId xmlns:a16="http://schemas.microsoft.com/office/drawing/2014/main" id="{C1C73604-6668-4955-A712-FD02E0B5522B}"/>
              </a:ext>
            </a:extLst>
          </p:cNvPr>
          <p:cNvSpPr/>
          <p:nvPr/>
        </p:nvSpPr>
        <p:spPr>
          <a:xfrm>
            <a:off x="5403082" y="1387463"/>
            <a:ext cx="365732" cy="38286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40" name="TextBox 239">
            <a:extLst>
              <a:ext uri="{FF2B5EF4-FFF2-40B4-BE49-F238E27FC236}">
                <a16:creationId xmlns:a16="http://schemas.microsoft.com/office/drawing/2014/main" id="{B2F1848B-9900-4CAE-8ABB-F88092EEDEE4}"/>
              </a:ext>
            </a:extLst>
          </p:cNvPr>
          <p:cNvSpPr txBox="1"/>
          <p:nvPr/>
        </p:nvSpPr>
        <p:spPr>
          <a:xfrm>
            <a:off x="5413667" y="1400472"/>
            <a:ext cx="2762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G</a:t>
            </a:r>
          </a:p>
        </p:txBody>
      </p:sp>
      <p:sp>
        <p:nvSpPr>
          <p:cNvPr id="241" name="Rectangle 240">
            <a:extLst>
              <a:ext uri="{FF2B5EF4-FFF2-40B4-BE49-F238E27FC236}">
                <a16:creationId xmlns:a16="http://schemas.microsoft.com/office/drawing/2014/main" id="{7DC21719-2216-46E7-8B9C-01B2D5D8E18E}"/>
              </a:ext>
            </a:extLst>
          </p:cNvPr>
          <p:cNvSpPr/>
          <p:nvPr/>
        </p:nvSpPr>
        <p:spPr>
          <a:xfrm>
            <a:off x="5428091" y="1871634"/>
            <a:ext cx="365732" cy="38286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42" name="TextBox 241">
            <a:extLst>
              <a:ext uri="{FF2B5EF4-FFF2-40B4-BE49-F238E27FC236}">
                <a16:creationId xmlns:a16="http://schemas.microsoft.com/office/drawing/2014/main" id="{709B3A36-3DB9-492B-8064-44D08C1099AB}"/>
              </a:ext>
            </a:extLst>
          </p:cNvPr>
          <p:cNvSpPr txBox="1"/>
          <p:nvPr/>
        </p:nvSpPr>
        <p:spPr>
          <a:xfrm>
            <a:off x="5438676" y="1884643"/>
            <a:ext cx="2762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G</a:t>
            </a:r>
          </a:p>
        </p:txBody>
      </p:sp>
      <p:sp>
        <p:nvSpPr>
          <p:cNvPr id="243" name="Rectangle 242">
            <a:extLst>
              <a:ext uri="{FF2B5EF4-FFF2-40B4-BE49-F238E27FC236}">
                <a16:creationId xmlns:a16="http://schemas.microsoft.com/office/drawing/2014/main" id="{AB6E1A52-887E-4DA6-BA3B-773A6411109F}"/>
              </a:ext>
            </a:extLst>
          </p:cNvPr>
          <p:cNvSpPr/>
          <p:nvPr/>
        </p:nvSpPr>
        <p:spPr>
          <a:xfrm>
            <a:off x="8157641" y="1313862"/>
            <a:ext cx="365732" cy="38286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44" name="TextBox 243">
            <a:extLst>
              <a:ext uri="{FF2B5EF4-FFF2-40B4-BE49-F238E27FC236}">
                <a16:creationId xmlns:a16="http://schemas.microsoft.com/office/drawing/2014/main" id="{2FF7515B-854E-4943-8C4A-0D7ED98F68A0}"/>
              </a:ext>
            </a:extLst>
          </p:cNvPr>
          <p:cNvSpPr txBox="1"/>
          <p:nvPr/>
        </p:nvSpPr>
        <p:spPr>
          <a:xfrm>
            <a:off x="8168226" y="1326871"/>
            <a:ext cx="2762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G</a:t>
            </a:r>
          </a:p>
        </p:txBody>
      </p:sp>
      <p:sp>
        <p:nvSpPr>
          <p:cNvPr id="245" name="Rectangle 244">
            <a:extLst>
              <a:ext uri="{FF2B5EF4-FFF2-40B4-BE49-F238E27FC236}">
                <a16:creationId xmlns:a16="http://schemas.microsoft.com/office/drawing/2014/main" id="{3077C558-0A3E-49B9-AB4B-E65301B38147}"/>
              </a:ext>
            </a:extLst>
          </p:cNvPr>
          <p:cNvSpPr/>
          <p:nvPr/>
        </p:nvSpPr>
        <p:spPr>
          <a:xfrm>
            <a:off x="8157641" y="1811059"/>
            <a:ext cx="365732" cy="38286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46" name="TextBox 245">
            <a:extLst>
              <a:ext uri="{FF2B5EF4-FFF2-40B4-BE49-F238E27FC236}">
                <a16:creationId xmlns:a16="http://schemas.microsoft.com/office/drawing/2014/main" id="{3CA255E4-C8C6-4318-8A7A-683E17D10C57}"/>
              </a:ext>
            </a:extLst>
          </p:cNvPr>
          <p:cNvSpPr txBox="1"/>
          <p:nvPr/>
        </p:nvSpPr>
        <p:spPr>
          <a:xfrm>
            <a:off x="8168226" y="1824068"/>
            <a:ext cx="2762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G</a:t>
            </a:r>
          </a:p>
        </p:txBody>
      </p:sp>
    </p:spTree>
    <p:extLst>
      <p:ext uri="{BB962C8B-B14F-4D97-AF65-F5344CB8AC3E}">
        <p14:creationId xmlns:p14="http://schemas.microsoft.com/office/powerpoint/2010/main" val="8649034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0000"/>
            </a:gs>
            <a:gs pos="84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11DFD93-2F5D-4A14-913B-7C774E879F65}"/>
              </a:ext>
            </a:extLst>
          </p:cNvPr>
          <p:cNvSpPr txBox="1"/>
          <p:nvPr/>
        </p:nvSpPr>
        <p:spPr>
          <a:xfrm>
            <a:off x="1125958" y="952891"/>
            <a:ext cx="516692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i-FI" sz="4800" b="1">
                <a:solidFill>
                  <a:schemeClr val="bg1"/>
                </a:solidFill>
              </a:rPr>
              <a:t>Danish Army 1940</a:t>
            </a:r>
            <a:br>
              <a:rPr lang="fi-FI" sz="4800" b="1">
                <a:solidFill>
                  <a:schemeClr val="bg1"/>
                </a:solidFill>
              </a:rPr>
            </a:br>
            <a:r>
              <a:rPr lang="fi-FI" sz="4800" b="1">
                <a:solidFill>
                  <a:schemeClr val="bg1"/>
                </a:solidFill>
              </a:rPr>
              <a:t>Force Morale Track</a:t>
            </a:r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5BCF8DAA-7E5C-485D-B7F8-FDF1E4CB0039}"/>
              </a:ext>
            </a:extLst>
          </p:cNvPr>
          <p:cNvSpPr/>
          <p:nvPr/>
        </p:nvSpPr>
        <p:spPr>
          <a:xfrm>
            <a:off x="6840071" y="467079"/>
            <a:ext cx="4720994" cy="268252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b="1"/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E038F6E1-46A4-4C19-9C53-7029500C8904}"/>
              </a:ext>
            </a:extLst>
          </p:cNvPr>
          <p:cNvSpPr txBox="1"/>
          <p:nvPr/>
        </p:nvSpPr>
        <p:spPr>
          <a:xfrm>
            <a:off x="7254867" y="643883"/>
            <a:ext cx="383162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4800" b="1">
                <a:solidFill>
                  <a:srgbClr val="FF0000"/>
                </a:solidFill>
              </a:rPr>
              <a:t>Chain of</a:t>
            </a:r>
            <a:br>
              <a:rPr lang="fi-FI" sz="4800" b="1">
                <a:solidFill>
                  <a:srgbClr val="FF0000"/>
                </a:solidFill>
              </a:rPr>
            </a:br>
            <a:r>
              <a:rPr lang="fi-FI" sz="4800" b="1">
                <a:solidFill>
                  <a:srgbClr val="FF0000"/>
                </a:solidFill>
              </a:rPr>
              <a:t>Command</a:t>
            </a:r>
            <a:br>
              <a:rPr lang="fi-FI" sz="4800" b="1">
                <a:solidFill>
                  <a:srgbClr val="FF0000"/>
                </a:solidFill>
              </a:rPr>
            </a:br>
            <a:r>
              <a:rPr lang="fi-FI" sz="4800" b="1">
                <a:solidFill>
                  <a:srgbClr val="FF0000"/>
                </a:solidFill>
              </a:rPr>
              <a:t>Dice</a:t>
            </a:r>
          </a:p>
        </p:txBody>
      </p:sp>
      <p:sp>
        <p:nvSpPr>
          <p:cNvPr id="133" name="Rectangle 132">
            <a:extLst>
              <a:ext uri="{FF2B5EF4-FFF2-40B4-BE49-F238E27FC236}">
                <a16:creationId xmlns:a16="http://schemas.microsoft.com/office/drawing/2014/main" id="{F5630B8F-3F69-4E0C-870D-EEDDB4642FE2}"/>
              </a:ext>
            </a:extLst>
          </p:cNvPr>
          <p:cNvSpPr/>
          <p:nvPr/>
        </p:nvSpPr>
        <p:spPr>
          <a:xfrm>
            <a:off x="8062518" y="3488568"/>
            <a:ext cx="1792775" cy="182249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34" name="Rectangle 133">
            <a:extLst>
              <a:ext uri="{FF2B5EF4-FFF2-40B4-BE49-F238E27FC236}">
                <a16:creationId xmlns:a16="http://schemas.microsoft.com/office/drawing/2014/main" id="{4D7E6837-C8C0-4B5E-AD52-D9DC430FE2E3}"/>
              </a:ext>
            </a:extLst>
          </p:cNvPr>
          <p:cNvSpPr/>
          <p:nvPr/>
        </p:nvSpPr>
        <p:spPr>
          <a:xfrm>
            <a:off x="9991597" y="3488568"/>
            <a:ext cx="1792776" cy="182249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35" name="Rectangle 134">
            <a:extLst>
              <a:ext uri="{FF2B5EF4-FFF2-40B4-BE49-F238E27FC236}">
                <a16:creationId xmlns:a16="http://schemas.microsoft.com/office/drawing/2014/main" id="{63D8F67E-5615-4C41-8992-A6D97E2880F1}"/>
              </a:ext>
            </a:extLst>
          </p:cNvPr>
          <p:cNvSpPr/>
          <p:nvPr/>
        </p:nvSpPr>
        <p:spPr>
          <a:xfrm>
            <a:off x="4188167" y="3492875"/>
            <a:ext cx="1792775" cy="182249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36" name="Rectangle 135">
            <a:extLst>
              <a:ext uri="{FF2B5EF4-FFF2-40B4-BE49-F238E27FC236}">
                <a16:creationId xmlns:a16="http://schemas.microsoft.com/office/drawing/2014/main" id="{10407902-1544-40C4-88E9-55F926925349}"/>
              </a:ext>
            </a:extLst>
          </p:cNvPr>
          <p:cNvSpPr/>
          <p:nvPr/>
        </p:nvSpPr>
        <p:spPr>
          <a:xfrm>
            <a:off x="6133438" y="3488568"/>
            <a:ext cx="1792776" cy="182249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37" name="Rectangle 136">
            <a:extLst>
              <a:ext uri="{FF2B5EF4-FFF2-40B4-BE49-F238E27FC236}">
                <a16:creationId xmlns:a16="http://schemas.microsoft.com/office/drawing/2014/main" id="{72D1C0C6-D700-4060-9B83-6AC997591450}"/>
              </a:ext>
            </a:extLst>
          </p:cNvPr>
          <p:cNvSpPr/>
          <p:nvPr/>
        </p:nvSpPr>
        <p:spPr>
          <a:xfrm>
            <a:off x="2254641" y="3488569"/>
            <a:ext cx="1792775" cy="182249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38" name="Rectangle 137">
            <a:extLst>
              <a:ext uri="{FF2B5EF4-FFF2-40B4-BE49-F238E27FC236}">
                <a16:creationId xmlns:a16="http://schemas.microsoft.com/office/drawing/2014/main" id="{601B6B16-7A05-4395-B9E2-78133EEB4BC0}"/>
              </a:ext>
            </a:extLst>
          </p:cNvPr>
          <p:cNvSpPr/>
          <p:nvPr/>
        </p:nvSpPr>
        <p:spPr>
          <a:xfrm>
            <a:off x="325561" y="3488569"/>
            <a:ext cx="1792775" cy="182249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B86144E-C69C-4B73-918A-6D3E56A59111}"/>
              </a:ext>
            </a:extLst>
          </p:cNvPr>
          <p:cNvSpPr txBox="1"/>
          <p:nvPr/>
        </p:nvSpPr>
        <p:spPr>
          <a:xfrm>
            <a:off x="908098" y="3668018"/>
            <a:ext cx="7048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4800" b="1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CBDACB0-30C2-4ECF-AE79-D797B37EDFBE}"/>
              </a:ext>
            </a:extLst>
          </p:cNvPr>
          <p:cNvSpPr txBox="1"/>
          <p:nvPr/>
        </p:nvSpPr>
        <p:spPr>
          <a:xfrm>
            <a:off x="642065" y="4450834"/>
            <a:ext cx="11597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600">
                <a:solidFill>
                  <a:srgbClr val="FF0000"/>
                </a:solidFill>
              </a:rPr>
              <a:t>Rout</a:t>
            </a: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5CDCFD0F-B99B-42B1-8260-859CAEE8A2C9}"/>
              </a:ext>
            </a:extLst>
          </p:cNvPr>
          <p:cNvSpPr txBox="1"/>
          <p:nvPr/>
        </p:nvSpPr>
        <p:spPr>
          <a:xfrm>
            <a:off x="2874850" y="3575649"/>
            <a:ext cx="7048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4800" b="1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903AEC79-941E-474B-9706-654E6E0710FC}"/>
              </a:ext>
            </a:extLst>
          </p:cNvPr>
          <p:cNvSpPr txBox="1"/>
          <p:nvPr/>
        </p:nvSpPr>
        <p:spPr>
          <a:xfrm>
            <a:off x="4772458" y="3575649"/>
            <a:ext cx="7048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4800" b="1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42" name="TextBox 141">
            <a:extLst>
              <a:ext uri="{FF2B5EF4-FFF2-40B4-BE49-F238E27FC236}">
                <a16:creationId xmlns:a16="http://schemas.microsoft.com/office/drawing/2014/main" id="{8118F3D3-0D48-4802-B5A0-C2B8F022754E}"/>
              </a:ext>
            </a:extLst>
          </p:cNvPr>
          <p:cNvSpPr txBox="1"/>
          <p:nvPr/>
        </p:nvSpPr>
        <p:spPr>
          <a:xfrm>
            <a:off x="4506425" y="4450834"/>
            <a:ext cx="14092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600">
                <a:solidFill>
                  <a:srgbClr val="FF0000"/>
                </a:solidFill>
              </a:rPr>
              <a:t>2 Dice</a:t>
            </a:r>
          </a:p>
        </p:txBody>
      </p:sp>
      <p:sp>
        <p:nvSpPr>
          <p:cNvPr id="143" name="TextBox 142">
            <a:extLst>
              <a:ext uri="{FF2B5EF4-FFF2-40B4-BE49-F238E27FC236}">
                <a16:creationId xmlns:a16="http://schemas.microsoft.com/office/drawing/2014/main" id="{74CE4BDE-61EF-4DD5-B995-6BDA3904498D}"/>
              </a:ext>
            </a:extLst>
          </p:cNvPr>
          <p:cNvSpPr txBox="1"/>
          <p:nvPr/>
        </p:nvSpPr>
        <p:spPr>
          <a:xfrm>
            <a:off x="6701537" y="3418549"/>
            <a:ext cx="7048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4800" b="1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144" name="TextBox 143">
            <a:extLst>
              <a:ext uri="{FF2B5EF4-FFF2-40B4-BE49-F238E27FC236}">
                <a16:creationId xmlns:a16="http://schemas.microsoft.com/office/drawing/2014/main" id="{7B289A7A-FF9B-43ED-8E7D-83ABE2FA7E3B}"/>
              </a:ext>
            </a:extLst>
          </p:cNvPr>
          <p:cNvSpPr txBox="1"/>
          <p:nvPr/>
        </p:nvSpPr>
        <p:spPr>
          <a:xfrm>
            <a:off x="6343609" y="4045277"/>
            <a:ext cx="176133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200">
                <a:solidFill>
                  <a:srgbClr val="FF0000"/>
                </a:solidFill>
              </a:rPr>
              <a:t>3 Dice</a:t>
            </a:r>
            <a:br>
              <a:rPr lang="fi-FI" sz="3200">
                <a:solidFill>
                  <a:srgbClr val="FF0000"/>
                </a:solidFill>
              </a:rPr>
            </a:br>
            <a:r>
              <a:rPr lang="fi-FI" sz="2400">
                <a:solidFill>
                  <a:srgbClr val="FF0000"/>
                </a:solidFill>
              </a:rPr>
              <a:t>Retreat to Jump-Off</a:t>
            </a:r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EB424D74-7CBF-479C-831E-8CE6CA5EDC74}"/>
              </a:ext>
            </a:extLst>
          </p:cNvPr>
          <p:cNvSpPr txBox="1"/>
          <p:nvPr/>
        </p:nvSpPr>
        <p:spPr>
          <a:xfrm>
            <a:off x="8680207" y="3545000"/>
            <a:ext cx="7048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4800" b="1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146" name="TextBox 145">
            <a:extLst>
              <a:ext uri="{FF2B5EF4-FFF2-40B4-BE49-F238E27FC236}">
                <a16:creationId xmlns:a16="http://schemas.microsoft.com/office/drawing/2014/main" id="{A29EA032-4E79-43EC-B6DB-809C39056D9B}"/>
              </a:ext>
            </a:extLst>
          </p:cNvPr>
          <p:cNvSpPr txBox="1"/>
          <p:nvPr/>
        </p:nvSpPr>
        <p:spPr>
          <a:xfrm>
            <a:off x="8134883" y="4281890"/>
            <a:ext cx="1649434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3600">
                <a:solidFill>
                  <a:srgbClr val="FF0000"/>
                </a:solidFill>
              </a:rPr>
              <a:t>4 Dice </a:t>
            </a:r>
            <a:r>
              <a:rPr lang="fi-FI" sz="2000">
                <a:solidFill>
                  <a:srgbClr val="FF0000"/>
                </a:solidFill>
              </a:rPr>
              <a:t>Blue Die Lost</a:t>
            </a:r>
          </a:p>
          <a:p>
            <a:endParaRPr lang="fi-FI" sz="2000">
              <a:solidFill>
                <a:srgbClr val="FF0000"/>
              </a:solidFill>
            </a:endParaRPr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id="{451CEE0C-46B4-4C02-8964-4E635E45DFC2}"/>
              </a:ext>
            </a:extLst>
          </p:cNvPr>
          <p:cNvSpPr txBox="1"/>
          <p:nvPr/>
        </p:nvSpPr>
        <p:spPr>
          <a:xfrm>
            <a:off x="10608537" y="3573510"/>
            <a:ext cx="7048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4800" b="1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148" name="TextBox 147">
            <a:extLst>
              <a:ext uri="{FF2B5EF4-FFF2-40B4-BE49-F238E27FC236}">
                <a16:creationId xmlns:a16="http://schemas.microsoft.com/office/drawing/2014/main" id="{505A32C4-709E-47DB-AC95-E1047A40FBA5}"/>
              </a:ext>
            </a:extLst>
          </p:cNvPr>
          <p:cNvSpPr txBox="1"/>
          <p:nvPr/>
        </p:nvSpPr>
        <p:spPr>
          <a:xfrm>
            <a:off x="10262219" y="4450834"/>
            <a:ext cx="15221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600">
                <a:solidFill>
                  <a:srgbClr val="FF0000"/>
                </a:solidFill>
              </a:rPr>
              <a:t>4 Dice</a:t>
            </a:r>
          </a:p>
        </p:txBody>
      </p:sp>
      <p:sp>
        <p:nvSpPr>
          <p:cNvPr id="149" name="Rectangle 148">
            <a:extLst>
              <a:ext uri="{FF2B5EF4-FFF2-40B4-BE49-F238E27FC236}">
                <a16:creationId xmlns:a16="http://schemas.microsoft.com/office/drawing/2014/main" id="{BB86230C-3260-4CCD-94F8-A2A578C5BC6E}"/>
              </a:ext>
            </a:extLst>
          </p:cNvPr>
          <p:cNvSpPr/>
          <p:nvPr/>
        </p:nvSpPr>
        <p:spPr>
          <a:xfrm>
            <a:off x="8062518" y="5484077"/>
            <a:ext cx="1792775" cy="182249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id="{29750C5D-2CE7-46EE-90A9-EEF555771412}"/>
              </a:ext>
            </a:extLst>
          </p:cNvPr>
          <p:cNvSpPr/>
          <p:nvPr/>
        </p:nvSpPr>
        <p:spPr>
          <a:xfrm>
            <a:off x="9991597" y="5484077"/>
            <a:ext cx="1792776" cy="182249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51" name="Rectangle 150">
            <a:extLst>
              <a:ext uri="{FF2B5EF4-FFF2-40B4-BE49-F238E27FC236}">
                <a16:creationId xmlns:a16="http://schemas.microsoft.com/office/drawing/2014/main" id="{35FB209E-259A-4D8C-B44C-B8FC6EBF0D23}"/>
              </a:ext>
            </a:extLst>
          </p:cNvPr>
          <p:cNvSpPr/>
          <p:nvPr/>
        </p:nvSpPr>
        <p:spPr>
          <a:xfrm>
            <a:off x="4188167" y="5488384"/>
            <a:ext cx="1792775" cy="182249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52" name="Rectangle 151">
            <a:extLst>
              <a:ext uri="{FF2B5EF4-FFF2-40B4-BE49-F238E27FC236}">
                <a16:creationId xmlns:a16="http://schemas.microsoft.com/office/drawing/2014/main" id="{7FF771A7-00E0-4258-A835-78E046A6B542}"/>
              </a:ext>
            </a:extLst>
          </p:cNvPr>
          <p:cNvSpPr/>
          <p:nvPr/>
        </p:nvSpPr>
        <p:spPr>
          <a:xfrm>
            <a:off x="6133438" y="5484077"/>
            <a:ext cx="1792776" cy="182249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53" name="Rectangle 152">
            <a:extLst>
              <a:ext uri="{FF2B5EF4-FFF2-40B4-BE49-F238E27FC236}">
                <a16:creationId xmlns:a16="http://schemas.microsoft.com/office/drawing/2014/main" id="{969F4A45-BFEE-4230-8ADA-CC1165D13E65}"/>
              </a:ext>
            </a:extLst>
          </p:cNvPr>
          <p:cNvSpPr/>
          <p:nvPr/>
        </p:nvSpPr>
        <p:spPr>
          <a:xfrm>
            <a:off x="2254641" y="5484078"/>
            <a:ext cx="1792775" cy="182249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54" name="Rectangle 153">
            <a:extLst>
              <a:ext uri="{FF2B5EF4-FFF2-40B4-BE49-F238E27FC236}">
                <a16:creationId xmlns:a16="http://schemas.microsoft.com/office/drawing/2014/main" id="{6F4DFF60-2A73-4C14-80E2-F3478B1739E4}"/>
              </a:ext>
            </a:extLst>
          </p:cNvPr>
          <p:cNvSpPr/>
          <p:nvPr/>
        </p:nvSpPr>
        <p:spPr>
          <a:xfrm>
            <a:off x="325561" y="5484078"/>
            <a:ext cx="1792775" cy="182249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55" name="TextBox 154">
            <a:extLst>
              <a:ext uri="{FF2B5EF4-FFF2-40B4-BE49-F238E27FC236}">
                <a16:creationId xmlns:a16="http://schemas.microsoft.com/office/drawing/2014/main" id="{81EBCD71-765D-4140-ADA8-D8D626017542}"/>
              </a:ext>
            </a:extLst>
          </p:cNvPr>
          <p:cNvSpPr txBox="1"/>
          <p:nvPr/>
        </p:nvSpPr>
        <p:spPr>
          <a:xfrm>
            <a:off x="908098" y="5571158"/>
            <a:ext cx="7048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4800" b="1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157" name="TextBox 156">
            <a:extLst>
              <a:ext uri="{FF2B5EF4-FFF2-40B4-BE49-F238E27FC236}">
                <a16:creationId xmlns:a16="http://schemas.microsoft.com/office/drawing/2014/main" id="{59EFCF85-9273-4D98-885A-B2A64301529C}"/>
              </a:ext>
            </a:extLst>
          </p:cNvPr>
          <p:cNvSpPr txBox="1"/>
          <p:nvPr/>
        </p:nvSpPr>
        <p:spPr>
          <a:xfrm>
            <a:off x="2874850" y="5571158"/>
            <a:ext cx="7048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4800" b="1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D1332D53-20A2-4762-A533-0A879EBCA7F5}"/>
              </a:ext>
            </a:extLst>
          </p:cNvPr>
          <p:cNvSpPr txBox="1"/>
          <p:nvPr/>
        </p:nvSpPr>
        <p:spPr>
          <a:xfrm>
            <a:off x="4772458" y="5571158"/>
            <a:ext cx="7048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4800" b="1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6246E356-2722-4F13-A401-FA0A2760AE6B}"/>
              </a:ext>
            </a:extLst>
          </p:cNvPr>
          <p:cNvSpPr txBox="1"/>
          <p:nvPr/>
        </p:nvSpPr>
        <p:spPr>
          <a:xfrm>
            <a:off x="6701537" y="5615346"/>
            <a:ext cx="7048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4800" b="1">
                <a:solidFill>
                  <a:srgbClr val="FF0000"/>
                </a:solidFill>
              </a:rPr>
              <a:t>9</a:t>
            </a:r>
          </a:p>
        </p:txBody>
      </p:sp>
      <p:sp>
        <p:nvSpPr>
          <p:cNvPr id="163" name="TextBox 162">
            <a:extLst>
              <a:ext uri="{FF2B5EF4-FFF2-40B4-BE49-F238E27FC236}">
                <a16:creationId xmlns:a16="http://schemas.microsoft.com/office/drawing/2014/main" id="{AEA7BB8F-CB95-4E96-B9DC-D79E10C6BA64}"/>
              </a:ext>
            </a:extLst>
          </p:cNvPr>
          <p:cNvSpPr txBox="1"/>
          <p:nvPr/>
        </p:nvSpPr>
        <p:spPr>
          <a:xfrm>
            <a:off x="8613842" y="5571158"/>
            <a:ext cx="82648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4800" b="1">
                <a:solidFill>
                  <a:srgbClr val="FF0000"/>
                </a:solidFill>
              </a:rPr>
              <a:t>10</a:t>
            </a:r>
          </a:p>
        </p:txBody>
      </p:sp>
      <p:sp>
        <p:nvSpPr>
          <p:cNvPr id="165" name="TextBox 164">
            <a:extLst>
              <a:ext uri="{FF2B5EF4-FFF2-40B4-BE49-F238E27FC236}">
                <a16:creationId xmlns:a16="http://schemas.microsoft.com/office/drawing/2014/main" id="{6119C86A-EC8E-432E-9164-0BD239363F6E}"/>
              </a:ext>
            </a:extLst>
          </p:cNvPr>
          <p:cNvSpPr txBox="1"/>
          <p:nvPr/>
        </p:nvSpPr>
        <p:spPr>
          <a:xfrm>
            <a:off x="10528251" y="5571158"/>
            <a:ext cx="97088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4800" b="1">
                <a:solidFill>
                  <a:srgbClr val="FF0000"/>
                </a:solidFill>
              </a:rPr>
              <a:t>11</a:t>
            </a:r>
          </a:p>
        </p:txBody>
      </p:sp>
      <p:sp>
        <p:nvSpPr>
          <p:cNvPr id="166" name="TextBox 165">
            <a:extLst>
              <a:ext uri="{FF2B5EF4-FFF2-40B4-BE49-F238E27FC236}">
                <a16:creationId xmlns:a16="http://schemas.microsoft.com/office/drawing/2014/main" id="{5465351F-C650-439E-8686-24F09E56DA5F}"/>
              </a:ext>
            </a:extLst>
          </p:cNvPr>
          <p:cNvSpPr txBox="1"/>
          <p:nvPr/>
        </p:nvSpPr>
        <p:spPr>
          <a:xfrm>
            <a:off x="10262219" y="6446343"/>
            <a:ext cx="15221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600">
                <a:solidFill>
                  <a:srgbClr val="FF0000"/>
                </a:solidFill>
              </a:rPr>
              <a:t>5 Dice</a:t>
            </a:r>
          </a:p>
        </p:txBody>
      </p:sp>
      <p:sp>
        <p:nvSpPr>
          <p:cNvPr id="167" name="TextBox 166">
            <a:extLst>
              <a:ext uri="{FF2B5EF4-FFF2-40B4-BE49-F238E27FC236}">
                <a16:creationId xmlns:a16="http://schemas.microsoft.com/office/drawing/2014/main" id="{ACDA511B-8D7D-45B5-A5FB-3C354E34B156}"/>
              </a:ext>
            </a:extLst>
          </p:cNvPr>
          <p:cNvSpPr txBox="1"/>
          <p:nvPr/>
        </p:nvSpPr>
        <p:spPr>
          <a:xfrm>
            <a:off x="2414945" y="6446343"/>
            <a:ext cx="15221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600">
                <a:solidFill>
                  <a:srgbClr val="FF0000"/>
                </a:solidFill>
              </a:rPr>
              <a:t>5 Dice</a:t>
            </a:r>
          </a:p>
        </p:txBody>
      </p:sp>
      <p:sp>
        <p:nvSpPr>
          <p:cNvPr id="168" name="TextBox 167">
            <a:extLst>
              <a:ext uri="{FF2B5EF4-FFF2-40B4-BE49-F238E27FC236}">
                <a16:creationId xmlns:a16="http://schemas.microsoft.com/office/drawing/2014/main" id="{8D5A55F3-A1F8-4EA4-AC75-FA855F6D3FF3}"/>
              </a:ext>
            </a:extLst>
          </p:cNvPr>
          <p:cNvSpPr txBox="1"/>
          <p:nvPr/>
        </p:nvSpPr>
        <p:spPr>
          <a:xfrm>
            <a:off x="4388615" y="6444772"/>
            <a:ext cx="15221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600">
                <a:solidFill>
                  <a:srgbClr val="FF0000"/>
                </a:solidFill>
              </a:rPr>
              <a:t>5 Dice</a:t>
            </a:r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BE2EFBDE-E766-4978-B9ED-5CC7BD82FD78}"/>
              </a:ext>
            </a:extLst>
          </p:cNvPr>
          <p:cNvSpPr txBox="1"/>
          <p:nvPr/>
        </p:nvSpPr>
        <p:spPr>
          <a:xfrm>
            <a:off x="6292885" y="6439511"/>
            <a:ext cx="15221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600">
                <a:solidFill>
                  <a:srgbClr val="FF0000"/>
                </a:solidFill>
              </a:rPr>
              <a:t>5 Dice</a:t>
            </a:r>
          </a:p>
        </p:txBody>
      </p:sp>
      <p:sp>
        <p:nvSpPr>
          <p:cNvPr id="170" name="TextBox 169">
            <a:extLst>
              <a:ext uri="{FF2B5EF4-FFF2-40B4-BE49-F238E27FC236}">
                <a16:creationId xmlns:a16="http://schemas.microsoft.com/office/drawing/2014/main" id="{F0EE4076-7943-4DD2-9643-2DFA08102A80}"/>
              </a:ext>
            </a:extLst>
          </p:cNvPr>
          <p:cNvSpPr txBox="1"/>
          <p:nvPr/>
        </p:nvSpPr>
        <p:spPr>
          <a:xfrm>
            <a:off x="8384202" y="6446343"/>
            <a:ext cx="15221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600">
                <a:solidFill>
                  <a:srgbClr val="FF0000"/>
                </a:solidFill>
              </a:rPr>
              <a:t>5 Dice</a:t>
            </a:r>
          </a:p>
        </p:txBody>
      </p:sp>
      <p:sp>
        <p:nvSpPr>
          <p:cNvPr id="171" name="TextBox 170">
            <a:extLst>
              <a:ext uri="{FF2B5EF4-FFF2-40B4-BE49-F238E27FC236}">
                <a16:creationId xmlns:a16="http://schemas.microsoft.com/office/drawing/2014/main" id="{B8072C01-5022-429A-8B67-5CF9F6881F94}"/>
              </a:ext>
            </a:extLst>
          </p:cNvPr>
          <p:cNvSpPr txBox="1"/>
          <p:nvPr/>
        </p:nvSpPr>
        <p:spPr>
          <a:xfrm>
            <a:off x="624281" y="6446343"/>
            <a:ext cx="15221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600">
                <a:solidFill>
                  <a:srgbClr val="FF0000"/>
                </a:solidFill>
              </a:rPr>
              <a:t>5 Dice</a:t>
            </a:r>
          </a:p>
        </p:txBody>
      </p:sp>
      <p:sp>
        <p:nvSpPr>
          <p:cNvPr id="255" name="TextBox 254">
            <a:extLst>
              <a:ext uri="{FF2B5EF4-FFF2-40B4-BE49-F238E27FC236}">
                <a16:creationId xmlns:a16="http://schemas.microsoft.com/office/drawing/2014/main" id="{665B10D4-8DC9-47F9-BF08-F11EAB77F74F}"/>
              </a:ext>
            </a:extLst>
          </p:cNvPr>
          <p:cNvSpPr txBox="1"/>
          <p:nvPr/>
        </p:nvSpPr>
        <p:spPr>
          <a:xfrm>
            <a:off x="2318830" y="4293840"/>
            <a:ext cx="1652653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3600">
                <a:solidFill>
                  <a:srgbClr val="FF0000"/>
                </a:solidFill>
              </a:rPr>
              <a:t>2 Dice </a:t>
            </a:r>
            <a:r>
              <a:rPr lang="fi-FI" sz="2000">
                <a:solidFill>
                  <a:srgbClr val="FF0000"/>
                </a:solidFill>
              </a:rPr>
              <a:t>Blue Die Lost</a:t>
            </a:r>
          </a:p>
          <a:p>
            <a:endParaRPr lang="fi-FI" sz="2000">
              <a:solidFill>
                <a:srgbClr val="FF0000"/>
              </a:solidFill>
            </a:endParaRPr>
          </a:p>
        </p:txBody>
      </p:sp>
      <p:sp>
        <p:nvSpPr>
          <p:cNvPr id="257" name="Rectangle 256">
            <a:extLst>
              <a:ext uri="{FF2B5EF4-FFF2-40B4-BE49-F238E27FC236}">
                <a16:creationId xmlns:a16="http://schemas.microsoft.com/office/drawing/2014/main" id="{77FB3B8B-0A9E-4EC4-B3C9-34E78806247F}"/>
              </a:ext>
            </a:extLst>
          </p:cNvPr>
          <p:cNvSpPr/>
          <p:nvPr/>
        </p:nvSpPr>
        <p:spPr>
          <a:xfrm>
            <a:off x="6881104" y="8287835"/>
            <a:ext cx="4720994" cy="268252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b="1"/>
          </a:p>
        </p:txBody>
      </p:sp>
      <p:sp>
        <p:nvSpPr>
          <p:cNvPr id="258" name="TextBox 257">
            <a:extLst>
              <a:ext uri="{FF2B5EF4-FFF2-40B4-BE49-F238E27FC236}">
                <a16:creationId xmlns:a16="http://schemas.microsoft.com/office/drawing/2014/main" id="{A6342568-662F-4F39-AA4E-D8E2ED2F371B}"/>
              </a:ext>
            </a:extLst>
          </p:cNvPr>
          <p:cNvSpPr txBox="1"/>
          <p:nvPr/>
        </p:nvSpPr>
        <p:spPr>
          <a:xfrm>
            <a:off x="7295900" y="8464639"/>
            <a:ext cx="383162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4800" b="1">
                <a:solidFill>
                  <a:srgbClr val="FF0000"/>
                </a:solidFill>
              </a:rPr>
              <a:t>Chain of</a:t>
            </a:r>
            <a:br>
              <a:rPr lang="fi-FI" sz="4800" b="1">
                <a:solidFill>
                  <a:srgbClr val="FF0000"/>
                </a:solidFill>
              </a:rPr>
            </a:br>
            <a:r>
              <a:rPr lang="fi-FI" sz="4800" b="1">
                <a:solidFill>
                  <a:srgbClr val="FF0000"/>
                </a:solidFill>
              </a:rPr>
              <a:t>Command</a:t>
            </a:r>
            <a:br>
              <a:rPr lang="fi-FI" sz="4800" b="1">
                <a:solidFill>
                  <a:srgbClr val="FF0000"/>
                </a:solidFill>
              </a:rPr>
            </a:br>
            <a:r>
              <a:rPr lang="fi-FI" sz="4800" b="1">
                <a:solidFill>
                  <a:srgbClr val="FF0000"/>
                </a:solidFill>
              </a:rPr>
              <a:t>Dice</a:t>
            </a:r>
          </a:p>
        </p:txBody>
      </p:sp>
      <p:sp>
        <p:nvSpPr>
          <p:cNvPr id="276" name="Rectangle 275">
            <a:extLst>
              <a:ext uri="{FF2B5EF4-FFF2-40B4-BE49-F238E27FC236}">
                <a16:creationId xmlns:a16="http://schemas.microsoft.com/office/drawing/2014/main" id="{6C3B66BF-35F6-475E-8181-0CF6260C1C3F}"/>
              </a:ext>
            </a:extLst>
          </p:cNvPr>
          <p:cNvSpPr/>
          <p:nvPr/>
        </p:nvSpPr>
        <p:spPr>
          <a:xfrm>
            <a:off x="8103551" y="13304833"/>
            <a:ext cx="1792775" cy="182249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77" name="Rectangle 276">
            <a:extLst>
              <a:ext uri="{FF2B5EF4-FFF2-40B4-BE49-F238E27FC236}">
                <a16:creationId xmlns:a16="http://schemas.microsoft.com/office/drawing/2014/main" id="{D670FFFE-C459-40B0-A6D1-BE69A1CEC66E}"/>
              </a:ext>
            </a:extLst>
          </p:cNvPr>
          <p:cNvSpPr/>
          <p:nvPr/>
        </p:nvSpPr>
        <p:spPr>
          <a:xfrm>
            <a:off x="10032630" y="13304833"/>
            <a:ext cx="1792776" cy="182249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78" name="Rectangle 277">
            <a:extLst>
              <a:ext uri="{FF2B5EF4-FFF2-40B4-BE49-F238E27FC236}">
                <a16:creationId xmlns:a16="http://schemas.microsoft.com/office/drawing/2014/main" id="{CB509302-0BD6-4444-91EC-10823B4F099E}"/>
              </a:ext>
            </a:extLst>
          </p:cNvPr>
          <p:cNvSpPr/>
          <p:nvPr/>
        </p:nvSpPr>
        <p:spPr>
          <a:xfrm>
            <a:off x="4229200" y="13309140"/>
            <a:ext cx="1792775" cy="182249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79" name="Rectangle 278">
            <a:extLst>
              <a:ext uri="{FF2B5EF4-FFF2-40B4-BE49-F238E27FC236}">
                <a16:creationId xmlns:a16="http://schemas.microsoft.com/office/drawing/2014/main" id="{56724AFC-F8FF-4FF6-9375-340B4596087C}"/>
              </a:ext>
            </a:extLst>
          </p:cNvPr>
          <p:cNvSpPr/>
          <p:nvPr/>
        </p:nvSpPr>
        <p:spPr>
          <a:xfrm>
            <a:off x="6174471" y="13304833"/>
            <a:ext cx="1792776" cy="182249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80" name="Rectangle 279">
            <a:extLst>
              <a:ext uri="{FF2B5EF4-FFF2-40B4-BE49-F238E27FC236}">
                <a16:creationId xmlns:a16="http://schemas.microsoft.com/office/drawing/2014/main" id="{D481CDA6-238A-4863-B397-0D30FA2C4B6F}"/>
              </a:ext>
            </a:extLst>
          </p:cNvPr>
          <p:cNvSpPr/>
          <p:nvPr/>
        </p:nvSpPr>
        <p:spPr>
          <a:xfrm>
            <a:off x="2295674" y="13304834"/>
            <a:ext cx="1792775" cy="182249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81" name="Rectangle 280">
            <a:extLst>
              <a:ext uri="{FF2B5EF4-FFF2-40B4-BE49-F238E27FC236}">
                <a16:creationId xmlns:a16="http://schemas.microsoft.com/office/drawing/2014/main" id="{10E554DD-6A25-4608-A760-CAF4FB444867}"/>
              </a:ext>
            </a:extLst>
          </p:cNvPr>
          <p:cNvSpPr/>
          <p:nvPr/>
        </p:nvSpPr>
        <p:spPr>
          <a:xfrm>
            <a:off x="366594" y="13304834"/>
            <a:ext cx="1792775" cy="182249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82" name="TextBox 281">
            <a:extLst>
              <a:ext uri="{FF2B5EF4-FFF2-40B4-BE49-F238E27FC236}">
                <a16:creationId xmlns:a16="http://schemas.microsoft.com/office/drawing/2014/main" id="{16DD3EAB-EDC2-4BED-AB3B-E94E884087A3}"/>
              </a:ext>
            </a:extLst>
          </p:cNvPr>
          <p:cNvSpPr txBox="1"/>
          <p:nvPr/>
        </p:nvSpPr>
        <p:spPr>
          <a:xfrm>
            <a:off x="949131" y="13391914"/>
            <a:ext cx="7048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4800" b="1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283" name="TextBox 282">
            <a:extLst>
              <a:ext uri="{FF2B5EF4-FFF2-40B4-BE49-F238E27FC236}">
                <a16:creationId xmlns:a16="http://schemas.microsoft.com/office/drawing/2014/main" id="{A1ADC98F-2399-43FB-B58E-57A61F51E233}"/>
              </a:ext>
            </a:extLst>
          </p:cNvPr>
          <p:cNvSpPr txBox="1"/>
          <p:nvPr/>
        </p:nvSpPr>
        <p:spPr>
          <a:xfrm>
            <a:off x="2915883" y="13391914"/>
            <a:ext cx="7048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4800" b="1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284" name="TextBox 283">
            <a:extLst>
              <a:ext uri="{FF2B5EF4-FFF2-40B4-BE49-F238E27FC236}">
                <a16:creationId xmlns:a16="http://schemas.microsoft.com/office/drawing/2014/main" id="{B8326F5E-B3D5-4FDB-8FCA-D0BEE7D48409}"/>
              </a:ext>
            </a:extLst>
          </p:cNvPr>
          <p:cNvSpPr txBox="1"/>
          <p:nvPr/>
        </p:nvSpPr>
        <p:spPr>
          <a:xfrm>
            <a:off x="4813491" y="13391914"/>
            <a:ext cx="7048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4800" b="1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285" name="TextBox 284">
            <a:extLst>
              <a:ext uri="{FF2B5EF4-FFF2-40B4-BE49-F238E27FC236}">
                <a16:creationId xmlns:a16="http://schemas.microsoft.com/office/drawing/2014/main" id="{A4321FCC-3AF8-4B18-A100-365FE6D15F42}"/>
              </a:ext>
            </a:extLst>
          </p:cNvPr>
          <p:cNvSpPr txBox="1"/>
          <p:nvPr/>
        </p:nvSpPr>
        <p:spPr>
          <a:xfrm>
            <a:off x="6742570" y="13436102"/>
            <a:ext cx="7048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4800" b="1">
                <a:solidFill>
                  <a:srgbClr val="FF0000"/>
                </a:solidFill>
              </a:rPr>
              <a:t>9</a:t>
            </a:r>
          </a:p>
        </p:txBody>
      </p:sp>
      <p:sp>
        <p:nvSpPr>
          <p:cNvPr id="286" name="TextBox 285">
            <a:extLst>
              <a:ext uri="{FF2B5EF4-FFF2-40B4-BE49-F238E27FC236}">
                <a16:creationId xmlns:a16="http://schemas.microsoft.com/office/drawing/2014/main" id="{E5866A1E-A265-4124-B5C2-726DDF58A05D}"/>
              </a:ext>
            </a:extLst>
          </p:cNvPr>
          <p:cNvSpPr txBox="1"/>
          <p:nvPr/>
        </p:nvSpPr>
        <p:spPr>
          <a:xfrm>
            <a:off x="8654875" y="13391914"/>
            <a:ext cx="82648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4800" b="1">
                <a:solidFill>
                  <a:srgbClr val="FF0000"/>
                </a:solidFill>
              </a:rPr>
              <a:t>10</a:t>
            </a:r>
          </a:p>
        </p:txBody>
      </p:sp>
      <p:sp>
        <p:nvSpPr>
          <p:cNvPr id="287" name="TextBox 286">
            <a:extLst>
              <a:ext uri="{FF2B5EF4-FFF2-40B4-BE49-F238E27FC236}">
                <a16:creationId xmlns:a16="http://schemas.microsoft.com/office/drawing/2014/main" id="{6D9C4AAB-2E28-4C12-B337-B5023D8D0875}"/>
              </a:ext>
            </a:extLst>
          </p:cNvPr>
          <p:cNvSpPr txBox="1"/>
          <p:nvPr/>
        </p:nvSpPr>
        <p:spPr>
          <a:xfrm>
            <a:off x="10569284" y="13391914"/>
            <a:ext cx="97088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4800" b="1">
                <a:solidFill>
                  <a:srgbClr val="FF0000"/>
                </a:solidFill>
              </a:rPr>
              <a:t>11</a:t>
            </a:r>
          </a:p>
        </p:txBody>
      </p:sp>
      <p:sp>
        <p:nvSpPr>
          <p:cNvPr id="288" name="TextBox 287">
            <a:extLst>
              <a:ext uri="{FF2B5EF4-FFF2-40B4-BE49-F238E27FC236}">
                <a16:creationId xmlns:a16="http://schemas.microsoft.com/office/drawing/2014/main" id="{18C415FB-657A-478A-9791-5DBD498B05FB}"/>
              </a:ext>
            </a:extLst>
          </p:cNvPr>
          <p:cNvSpPr txBox="1"/>
          <p:nvPr/>
        </p:nvSpPr>
        <p:spPr>
          <a:xfrm>
            <a:off x="10303252" y="14267099"/>
            <a:ext cx="15221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600">
                <a:solidFill>
                  <a:srgbClr val="FF0000"/>
                </a:solidFill>
              </a:rPr>
              <a:t>5 Dice</a:t>
            </a:r>
          </a:p>
        </p:txBody>
      </p:sp>
      <p:sp>
        <p:nvSpPr>
          <p:cNvPr id="289" name="TextBox 288">
            <a:extLst>
              <a:ext uri="{FF2B5EF4-FFF2-40B4-BE49-F238E27FC236}">
                <a16:creationId xmlns:a16="http://schemas.microsoft.com/office/drawing/2014/main" id="{03EE9893-7761-431A-86B3-40394DA5D60A}"/>
              </a:ext>
            </a:extLst>
          </p:cNvPr>
          <p:cNvSpPr txBox="1"/>
          <p:nvPr/>
        </p:nvSpPr>
        <p:spPr>
          <a:xfrm>
            <a:off x="2455978" y="14267099"/>
            <a:ext cx="15221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600">
                <a:solidFill>
                  <a:srgbClr val="FF0000"/>
                </a:solidFill>
              </a:rPr>
              <a:t>5 Dice</a:t>
            </a:r>
          </a:p>
        </p:txBody>
      </p:sp>
      <p:sp>
        <p:nvSpPr>
          <p:cNvPr id="290" name="TextBox 289">
            <a:extLst>
              <a:ext uri="{FF2B5EF4-FFF2-40B4-BE49-F238E27FC236}">
                <a16:creationId xmlns:a16="http://schemas.microsoft.com/office/drawing/2014/main" id="{527D72EB-4E9B-421B-98DA-4AF3037F0192}"/>
              </a:ext>
            </a:extLst>
          </p:cNvPr>
          <p:cNvSpPr txBox="1"/>
          <p:nvPr/>
        </p:nvSpPr>
        <p:spPr>
          <a:xfrm>
            <a:off x="4429648" y="14265528"/>
            <a:ext cx="15221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600">
                <a:solidFill>
                  <a:srgbClr val="FF0000"/>
                </a:solidFill>
              </a:rPr>
              <a:t>5 Dice</a:t>
            </a:r>
          </a:p>
        </p:txBody>
      </p:sp>
      <p:sp>
        <p:nvSpPr>
          <p:cNvPr id="291" name="TextBox 290">
            <a:extLst>
              <a:ext uri="{FF2B5EF4-FFF2-40B4-BE49-F238E27FC236}">
                <a16:creationId xmlns:a16="http://schemas.microsoft.com/office/drawing/2014/main" id="{C2ECC4F8-5C2B-4FD4-A2AD-F5290604AD17}"/>
              </a:ext>
            </a:extLst>
          </p:cNvPr>
          <p:cNvSpPr txBox="1"/>
          <p:nvPr/>
        </p:nvSpPr>
        <p:spPr>
          <a:xfrm>
            <a:off x="6333918" y="14260267"/>
            <a:ext cx="15221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600">
                <a:solidFill>
                  <a:srgbClr val="FF0000"/>
                </a:solidFill>
              </a:rPr>
              <a:t>5 Dice</a:t>
            </a:r>
          </a:p>
        </p:txBody>
      </p:sp>
      <p:sp>
        <p:nvSpPr>
          <p:cNvPr id="292" name="TextBox 291">
            <a:extLst>
              <a:ext uri="{FF2B5EF4-FFF2-40B4-BE49-F238E27FC236}">
                <a16:creationId xmlns:a16="http://schemas.microsoft.com/office/drawing/2014/main" id="{1F2E1A41-C9EB-4100-AFB7-4660B5407FB7}"/>
              </a:ext>
            </a:extLst>
          </p:cNvPr>
          <p:cNvSpPr txBox="1"/>
          <p:nvPr/>
        </p:nvSpPr>
        <p:spPr>
          <a:xfrm>
            <a:off x="8425235" y="14267099"/>
            <a:ext cx="15221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600">
                <a:solidFill>
                  <a:srgbClr val="FF0000"/>
                </a:solidFill>
              </a:rPr>
              <a:t>5 Dice</a:t>
            </a:r>
          </a:p>
        </p:txBody>
      </p:sp>
      <p:sp>
        <p:nvSpPr>
          <p:cNvPr id="293" name="TextBox 292">
            <a:extLst>
              <a:ext uri="{FF2B5EF4-FFF2-40B4-BE49-F238E27FC236}">
                <a16:creationId xmlns:a16="http://schemas.microsoft.com/office/drawing/2014/main" id="{E378888B-EE78-43CB-A8EF-CD3B75D58383}"/>
              </a:ext>
            </a:extLst>
          </p:cNvPr>
          <p:cNvSpPr txBox="1"/>
          <p:nvPr/>
        </p:nvSpPr>
        <p:spPr>
          <a:xfrm>
            <a:off x="665314" y="14267099"/>
            <a:ext cx="15221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600">
                <a:solidFill>
                  <a:srgbClr val="FF0000"/>
                </a:solidFill>
              </a:rPr>
              <a:t>5 Dice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D7E1AA73-A3E1-45B0-B52E-C6BCCB799A23}"/>
              </a:ext>
            </a:extLst>
          </p:cNvPr>
          <p:cNvSpPr txBox="1"/>
          <p:nvPr/>
        </p:nvSpPr>
        <p:spPr>
          <a:xfrm>
            <a:off x="908098" y="8634035"/>
            <a:ext cx="516692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i-FI" sz="4800" b="1">
                <a:solidFill>
                  <a:schemeClr val="bg1"/>
                </a:solidFill>
              </a:rPr>
              <a:t>Danish Army 1940</a:t>
            </a:r>
            <a:br>
              <a:rPr lang="fi-FI" sz="4800" b="1">
                <a:solidFill>
                  <a:schemeClr val="bg1"/>
                </a:solidFill>
              </a:rPr>
            </a:br>
            <a:r>
              <a:rPr lang="fi-FI" sz="4800" b="1">
                <a:solidFill>
                  <a:schemeClr val="bg1"/>
                </a:solidFill>
              </a:rPr>
              <a:t>Force Morale Track</a:t>
            </a:r>
          </a:p>
        </p:txBody>
      </p:sp>
      <p:sp>
        <p:nvSpPr>
          <p:cNvPr id="99" name="Rectangle 98">
            <a:extLst>
              <a:ext uri="{FF2B5EF4-FFF2-40B4-BE49-F238E27FC236}">
                <a16:creationId xmlns:a16="http://schemas.microsoft.com/office/drawing/2014/main" id="{A6C2D64A-EFEA-4298-8414-90AC16CE81C5}"/>
              </a:ext>
            </a:extLst>
          </p:cNvPr>
          <p:cNvSpPr/>
          <p:nvPr/>
        </p:nvSpPr>
        <p:spPr>
          <a:xfrm>
            <a:off x="8101676" y="11408234"/>
            <a:ext cx="1792775" cy="182249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1FA6AC2E-ADAA-4907-A416-5A1FA86E0B66}"/>
              </a:ext>
            </a:extLst>
          </p:cNvPr>
          <p:cNvSpPr/>
          <p:nvPr/>
        </p:nvSpPr>
        <p:spPr>
          <a:xfrm>
            <a:off x="10030755" y="11408234"/>
            <a:ext cx="1792776" cy="182249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id="{DDCCE747-0D2B-4E8A-B605-EFF34B78CE33}"/>
              </a:ext>
            </a:extLst>
          </p:cNvPr>
          <p:cNvSpPr/>
          <p:nvPr/>
        </p:nvSpPr>
        <p:spPr>
          <a:xfrm>
            <a:off x="4227325" y="11412541"/>
            <a:ext cx="1792775" cy="182249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5695A204-BCD0-4DCE-AD9D-9614354BAF08}"/>
              </a:ext>
            </a:extLst>
          </p:cNvPr>
          <p:cNvSpPr/>
          <p:nvPr/>
        </p:nvSpPr>
        <p:spPr>
          <a:xfrm>
            <a:off x="6172596" y="11408234"/>
            <a:ext cx="1792776" cy="182249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0D008C0F-745A-4B9B-817C-88175EFBD954}"/>
              </a:ext>
            </a:extLst>
          </p:cNvPr>
          <p:cNvSpPr/>
          <p:nvPr/>
        </p:nvSpPr>
        <p:spPr>
          <a:xfrm>
            <a:off x="2293799" y="11408235"/>
            <a:ext cx="1792775" cy="182249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2CFCBCC8-81B9-4E20-B748-E1C327BF0842}"/>
              </a:ext>
            </a:extLst>
          </p:cNvPr>
          <p:cNvSpPr/>
          <p:nvPr/>
        </p:nvSpPr>
        <p:spPr>
          <a:xfrm>
            <a:off x="364719" y="11408235"/>
            <a:ext cx="1792775" cy="182249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AA293AC9-6DF6-4179-A2D5-2F4009B41B17}"/>
              </a:ext>
            </a:extLst>
          </p:cNvPr>
          <p:cNvSpPr txBox="1"/>
          <p:nvPr/>
        </p:nvSpPr>
        <p:spPr>
          <a:xfrm>
            <a:off x="947256" y="11587684"/>
            <a:ext cx="7048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4800" b="1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1C76A711-42C9-4223-996E-2C597B98A539}"/>
              </a:ext>
            </a:extLst>
          </p:cNvPr>
          <p:cNvSpPr txBox="1"/>
          <p:nvPr/>
        </p:nvSpPr>
        <p:spPr>
          <a:xfrm>
            <a:off x="681223" y="12370500"/>
            <a:ext cx="11597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600">
                <a:solidFill>
                  <a:srgbClr val="FF0000"/>
                </a:solidFill>
              </a:rPr>
              <a:t>Rout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3BE30589-A750-42CA-94E2-2D4909579698}"/>
              </a:ext>
            </a:extLst>
          </p:cNvPr>
          <p:cNvSpPr txBox="1"/>
          <p:nvPr/>
        </p:nvSpPr>
        <p:spPr>
          <a:xfrm>
            <a:off x="2914008" y="11495315"/>
            <a:ext cx="7048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4800" b="1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095A2899-35FF-4D17-9A58-3A474BC149A3}"/>
              </a:ext>
            </a:extLst>
          </p:cNvPr>
          <p:cNvSpPr txBox="1"/>
          <p:nvPr/>
        </p:nvSpPr>
        <p:spPr>
          <a:xfrm>
            <a:off x="4811616" y="11495315"/>
            <a:ext cx="7048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4800" b="1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2B7D972C-6679-49C0-B2DD-8721D47FC1EA}"/>
              </a:ext>
            </a:extLst>
          </p:cNvPr>
          <p:cNvSpPr txBox="1"/>
          <p:nvPr/>
        </p:nvSpPr>
        <p:spPr>
          <a:xfrm>
            <a:off x="4545583" y="12370500"/>
            <a:ext cx="14092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600">
                <a:solidFill>
                  <a:srgbClr val="FF0000"/>
                </a:solidFill>
              </a:rPr>
              <a:t>2 Dice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0F472772-8326-48D3-9F6E-AD349D55E758}"/>
              </a:ext>
            </a:extLst>
          </p:cNvPr>
          <p:cNvSpPr txBox="1"/>
          <p:nvPr/>
        </p:nvSpPr>
        <p:spPr>
          <a:xfrm>
            <a:off x="6740695" y="11338215"/>
            <a:ext cx="7048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4800" b="1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5646CBDB-14E6-446F-B4AA-EE6F904E2C34}"/>
              </a:ext>
            </a:extLst>
          </p:cNvPr>
          <p:cNvSpPr txBox="1"/>
          <p:nvPr/>
        </p:nvSpPr>
        <p:spPr>
          <a:xfrm>
            <a:off x="6382767" y="11964943"/>
            <a:ext cx="176133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200">
                <a:solidFill>
                  <a:srgbClr val="FF0000"/>
                </a:solidFill>
              </a:rPr>
              <a:t>3 Dice</a:t>
            </a:r>
            <a:br>
              <a:rPr lang="fi-FI" sz="3200">
                <a:solidFill>
                  <a:srgbClr val="FF0000"/>
                </a:solidFill>
              </a:rPr>
            </a:br>
            <a:r>
              <a:rPr lang="fi-FI" sz="2400">
                <a:solidFill>
                  <a:srgbClr val="FF0000"/>
                </a:solidFill>
              </a:rPr>
              <a:t>Retreat to Jump-Off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2309172C-43C0-4564-B4C2-1EA9BD90AE03}"/>
              </a:ext>
            </a:extLst>
          </p:cNvPr>
          <p:cNvSpPr txBox="1"/>
          <p:nvPr/>
        </p:nvSpPr>
        <p:spPr>
          <a:xfrm>
            <a:off x="8719365" y="11464666"/>
            <a:ext cx="7048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4800" b="1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E22FB2F9-4BB7-4985-8CE5-3858D461EE03}"/>
              </a:ext>
            </a:extLst>
          </p:cNvPr>
          <p:cNvSpPr txBox="1"/>
          <p:nvPr/>
        </p:nvSpPr>
        <p:spPr>
          <a:xfrm>
            <a:off x="8174041" y="12201556"/>
            <a:ext cx="1649434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3600">
                <a:solidFill>
                  <a:srgbClr val="FF0000"/>
                </a:solidFill>
              </a:rPr>
              <a:t>4 Dice </a:t>
            </a:r>
            <a:r>
              <a:rPr lang="fi-FI" sz="2000">
                <a:solidFill>
                  <a:srgbClr val="FF0000"/>
                </a:solidFill>
              </a:rPr>
              <a:t>Blue Die Lost</a:t>
            </a:r>
          </a:p>
          <a:p>
            <a:endParaRPr lang="fi-FI" sz="2000">
              <a:solidFill>
                <a:srgbClr val="FF0000"/>
              </a:solidFill>
            </a:endParaRP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974BA574-77E4-4945-BCF4-D54537427A3C}"/>
              </a:ext>
            </a:extLst>
          </p:cNvPr>
          <p:cNvSpPr txBox="1"/>
          <p:nvPr/>
        </p:nvSpPr>
        <p:spPr>
          <a:xfrm>
            <a:off x="10647695" y="11493176"/>
            <a:ext cx="7048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4800" b="1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B735687F-37DA-4ACE-B844-E16818F20FBE}"/>
              </a:ext>
            </a:extLst>
          </p:cNvPr>
          <p:cNvSpPr txBox="1"/>
          <p:nvPr/>
        </p:nvSpPr>
        <p:spPr>
          <a:xfrm>
            <a:off x="10301377" y="12370500"/>
            <a:ext cx="15221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600">
                <a:solidFill>
                  <a:srgbClr val="FF0000"/>
                </a:solidFill>
              </a:rPr>
              <a:t>4 Dice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7FE96B67-B515-44B9-B149-12FE39267098}"/>
              </a:ext>
            </a:extLst>
          </p:cNvPr>
          <p:cNvSpPr txBox="1"/>
          <p:nvPr/>
        </p:nvSpPr>
        <p:spPr>
          <a:xfrm>
            <a:off x="2357988" y="12213506"/>
            <a:ext cx="1652653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3600">
                <a:solidFill>
                  <a:srgbClr val="FF0000"/>
                </a:solidFill>
              </a:rPr>
              <a:t>2 Dice </a:t>
            </a:r>
            <a:r>
              <a:rPr lang="fi-FI" sz="2000">
                <a:solidFill>
                  <a:srgbClr val="FF0000"/>
                </a:solidFill>
              </a:rPr>
              <a:t>Blue Die Lost</a:t>
            </a:r>
          </a:p>
          <a:p>
            <a:endParaRPr lang="fi-FI" sz="200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89158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0000"/>
            </a:gs>
            <a:gs pos="100000">
              <a:schemeClr val="bg1"/>
            </a:gs>
            <a:gs pos="36000">
              <a:srgbClr val="F06562"/>
            </a:gs>
            <a:gs pos="80000">
              <a:srgbClr val="FAECEA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Rectangle 143">
            <a:extLst>
              <a:ext uri="{FF2B5EF4-FFF2-40B4-BE49-F238E27FC236}">
                <a16:creationId xmlns:a16="http://schemas.microsoft.com/office/drawing/2014/main" id="{7E52A79C-6239-4C76-A464-FF425026C413}"/>
              </a:ext>
            </a:extLst>
          </p:cNvPr>
          <p:cNvSpPr/>
          <p:nvPr/>
        </p:nvSpPr>
        <p:spPr>
          <a:xfrm>
            <a:off x="849275" y="1631249"/>
            <a:ext cx="10493450" cy="182831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11DFD93-2F5D-4A14-913B-7C774E879F65}"/>
              </a:ext>
            </a:extLst>
          </p:cNvPr>
          <p:cNvSpPr txBox="1"/>
          <p:nvPr/>
        </p:nvSpPr>
        <p:spPr>
          <a:xfrm>
            <a:off x="473231" y="441114"/>
            <a:ext cx="717872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4800">
                <a:solidFill>
                  <a:schemeClr val="bg1"/>
                </a:solidFill>
              </a:rPr>
              <a:t>Danish Infantry Gun Section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9C9F133-5408-4CEB-814D-B55C79F2BB71}"/>
              </a:ext>
            </a:extLst>
          </p:cNvPr>
          <p:cNvSpPr/>
          <p:nvPr/>
        </p:nvSpPr>
        <p:spPr>
          <a:xfrm>
            <a:off x="821380" y="4070654"/>
            <a:ext cx="10493450" cy="367890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375F514-61B7-4C2E-B906-96A42DB147A1}"/>
              </a:ext>
            </a:extLst>
          </p:cNvPr>
          <p:cNvSpPr/>
          <p:nvPr/>
        </p:nvSpPr>
        <p:spPr>
          <a:xfrm>
            <a:off x="1323370" y="1844252"/>
            <a:ext cx="1308089" cy="1248288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5E8688B2-B5C8-4576-A432-5A6444F41AA3}"/>
              </a:ext>
            </a:extLst>
          </p:cNvPr>
          <p:cNvSpPr/>
          <p:nvPr/>
        </p:nvSpPr>
        <p:spPr>
          <a:xfrm>
            <a:off x="4806696" y="4422388"/>
            <a:ext cx="1308089" cy="1248288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134914C-ACB5-48B3-A988-ED3775451698}"/>
              </a:ext>
            </a:extLst>
          </p:cNvPr>
          <p:cNvSpPr txBox="1"/>
          <p:nvPr/>
        </p:nvSpPr>
        <p:spPr>
          <a:xfrm>
            <a:off x="1383616" y="1838931"/>
            <a:ext cx="116945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i="1"/>
              <a:t>Alikersantti</a:t>
            </a:r>
            <a:br>
              <a:rPr lang="fi-FI" sz="1600"/>
            </a:br>
            <a:r>
              <a:rPr lang="fi-FI" sz="1600"/>
              <a:t>Junior Leader</a:t>
            </a:r>
            <a:br>
              <a:rPr lang="fi-FI" sz="1600"/>
            </a:br>
            <a:r>
              <a:rPr lang="fi-FI" sz="1600"/>
              <a:t>Pistol &amp; </a:t>
            </a:r>
            <a:br>
              <a:rPr lang="fi-FI" sz="1600"/>
            </a:br>
            <a:r>
              <a:rPr lang="fi-FI" sz="1600"/>
              <a:t>Rifle</a:t>
            </a:r>
            <a:endParaRPr lang="fi-FI" sz="320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DFBB0AB-0A84-46A3-BDB2-177DD19B126B}"/>
              </a:ext>
            </a:extLst>
          </p:cNvPr>
          <p:cNvSpPr txBox="1"/>
          <p:nvPr/>
        </p:nvSpPr>
        <p:spPr>
          <a:xfrm>
            <a:off x="4872532" y="4808902"/>
            <a:ext cx="11989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Gunner</a:t>
            </a:r>
            <a:br>
              <a:rPr lang="fi-FI" sz="1600"/>
            </a:br>
            <a:r>
              <a:rPr lang="fi-FI" sz="1600"/>
              <a:t>Rifle</a:t>
            </a:r>
            <a:endParaRPr lang="fi-FI" sz="3200"/>
          </a:p>
        </p:txBody>
      </p:sp>
      <p:sp>
        <p:nvSpPr>
          <p:cNvPr id="194" name="Rectangle 193">
            <a:extLst>
              <a:ext uri="{FF2B5EF4-FFF2-40B4-BE49-F238E27FC236}">
                <a16:creationId xmlns:a16="http://schemas.microsoft.com/office/drawing/2014/main" id="{29760102-4809-4C04-AFA1-30515C3B1003}"/>
              </a:ext>
            </a:extLst>
          </p:cNvPr>
          <p:cNvSpPr/>
          <p:nvPr/>
        </p:nvSpPr>
        <p:spPr>
          <a:xfrm>
            <a:off x="2689482" y="2069034"/>
            <a:ext cx="352425" cy="36929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95" name="TextBox 194">
            <a:extLst>
              <a:ext uri="{FF2B5EF4-FFF2-40B4-BE49-F238E27FC236}">
                <a16:creationId xmlns:a16="http://schemas.microsoft.com/office/drawing/2014/main" id="{65314FA8-E811-4893-9F52-57F977948EFD}"/>
              </a:ext>
            </a:extLst>
          </p:cNvPr>
          <p:cNvSpPr txBox="1"/>
          <p:nvPr/>
        </p:nvSpPr>
        <p:spPr>
          <a:xfrm>
            <a:off x="2709635" y="2065493"/>
            <a:ext cx="2762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G</a:t>
            </a:r>
          </a:p>
        </p:txBody>
      </p:sp>
      <p:sp>
        <p:nvSpPr>
          <p:cNvPr id="196" name="Rectangle 195">
            <a:extLst>
              <a:ext uri="{FF2B5EF4-FFF2-40B4-BE49-F238E27FC236}">
                <a16:creationId xmlns:a16="http://schemas.microsoft.com/office/drawing/2014/main" id="{871E8BDC-FC36-44D7-8000-17E210AF49B9}"/>
              </a:ext>
            </a:extLst>
          </p:cNvPr>
          <p:cNvSpPr/>
          <p:nvPr/>
        </p:nvSpPr>
        <p:spPr>
          <a:xfrm>
            <a:off x="2701064" y="2544284"/>
            <a:ext cx="352425" cy="36929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97" name="TextBox 196">
            <a:extLst>
              <a:ext uri="{FF2B5EF4-FFF2-40B4-BE49-F238E27FC236}">
                <a16:creationId xmlns:a16="http://schemas.microsoft.com/office/drawing/2014/main" id="{11782A0C-92A7-47B7-B881-165A5C8214DE}"/>
              </a:ext>
            </a:extLst>
          </p:cNvPr>
          <p:cNvSpPr txBox="1"/>
          <p:nvPr/>
        </p:nvSpPr>
        <p:spPr>
          <a:xfrm>
            <a:off x="2721217" y="2540743"/>
            <a:ext cx="2762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G</a:t>
            </a:r>
          </a:p>
        </p:txBody>
      </p:sp>
      <p:sp>
        <p:nvSpPr>
          <p:cNvPr id="226" name="Rectangle 225">
            <a:extLst>
              <a:ext uri="{FF2B5EF4-FFF2-40B4-BE49-F238E27FC236}">
                <a16:creationId xmlns:a16="http://schemas.microsoft.com/office/drawing/2014/main" id="{4DD1BF96-B66C-46D6-B195-BDC958C90330}"/>
              </a:ext>
            </a:extLst>
          </p:cNvPr>
          <p:cNvSpPr/>
          <p:nvPr/>
        </p:nvSpPr>
        <p:spPr>
          <a:xfrm>
            <a:off x="1315308" y="6112702"/>
            <a:ext cx="3112598" cy="8993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27" name="TextBox 226">
            <a:extLst>
              <a:ext uri="{FF2B5EF4-FFF2-40B4-BE49-F238E27FC236}">
                <a16:creationId xmlns:a16="http://schemas.microsoft.com/office/drawing/2014/main" id="{5D93CA99-1DB9-403B-A345-B7B1F25ECDFD}"/>
              </a:ext>
            </a:extLst>
          </p:cNvPr>
          <p:cNvSpPr txBox="1"/>
          <p:nvPr/>
        </p:nvSpPr>
        <p:spPr>
          <a:xfrm>
            <a:off x="1510318" y="6327028"/>
            <a:ext cx="27368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37mm Infantry or Anti-Tank Gun</a:t>
            </a:r>
          </a:p>
        </p:txBody>
      </p:sp>
      <p:sp>
        <p:nvSpPr>
          <p:cNvPr id="232" name="Rectangle 231">
            <a:extLst>
              <a:ext uri="{FF2B5EF4-FFF2-40B4-BE49-F238E27FC236}">
                <a16:creationId xmlns:a16="http://schemas.microsoft.com/office/drawing/2014/main" id="{5A5F817E-9C68-432F-B879-936A5DAB3DE5}"/>
              </a:ext>
            </a:extLst>
          </p:cNvPr>
          <p:cNvSpPr/>
          <p:nvPr/>
        </p:nvSpPr>
        <p:spPr>
          <a:xfrm>
            <a:off x="858904" y="8546712"/>
            <a:ext cx="10493450" cy="502323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33" name="TextBox 232">
            <a:extLst>
              <a:ext uri="{FF2B5EF4-FFF2-40B4-BE49-F238E27FC236}">
                <a16:creationId xmlns:a16="http://schemas.microsoft.com/office/drawing/2014/main" id="{9D012F2E-4872-494D-9FC4-1D645B5C4535}"/>
              </a:ext>
            </a:extLst>
          </p:cNvPr>
          <p:cNvSpPr txBox="1"/>
          <p:nvPr/>
        </p:nvSpPr>
        <p:spPr>
          <a:xfrm>
            <a:off x="1036188" y="9008219"/>
            <a:ext cx="190161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i-FI" sz="3600"/>
              <a:t>Teamster</a:t>
            </a:r>
            <a:br>
              <a:rPr lang="fi-FI" sz="3600"/>
            </a:br>
            <a:r>
              <a:rPr lang="fi-FI" sz="3600"/>
              <a:t>Team</a:t>
            </a:r>
          </a:p>
        </p:txBody>
      </p:sp>
      <p:sp>
        <p:nvSpPr>
          <p:cNvPr id="237" name="Oval 236">
            <a:extLst>
              <a:ext uri="{FF2B5EF4-FFF2-40B4-BE49-F238E27FC236}">
                <a16:creationId xmlns:a16="http://schemas.microsoft.com/office/drawing/2014/main" id="{B7251A45-3D5D-4870-85C1-5905306CF0D6}"/>
              </a:ext>
            </a:extLst>
          </p:cNvPr>
          <p:cNvSpPr/>
          <p:nvPr/>
        </p:nvSpPr>
        <p:spPr>
          <a:xfrm>
            <a:off x="3635704" y="8884517"/>
            <a:ext cx="1308089" cy="1248288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249" name="TextBox 248">
            <a:extLst>
              <a:ext uri="{FF2B5EF4-FFF2-40B4-BE49-F238E27FC236}">
                <a16:creationId xmlns:a16="http://schemas.microsoft.com/office/drawing/2014/main" id="{3223BBAB-7D71-45C4-8726-141A596E17E4}"/>
              </a:ext>
            </a:extLst>
          </p:cNvPr>
          <p:cNvSpPr txBox="1"/>
          <p:nvPr/>
        </p:nvSpPr>
        <p:spPr>
          <a:xfrm>
            <a:off x="3702531" y="9192885"/>
            <a:ext cx="12148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Teamster</a:t>
            </a:r>
            <a:br>
              <a:rPr lang="fi-FI" sz="1600"/>
            </a:br>
            <a:r>
              <a:rPr lang="fi-FI" sz="1600"/>
              <a:t>Rifle</a:t>
            </a:r>
            <a:endParaRPr lang="fi-FI" sz="3200"/>
          </a:p>
        </p:txBody>
      </p:sp>
      <p:sp>
        <p:nvSpPr>
          <p:cNvPr id="252" name="Rectangle 251">
            <a:extLst>
              <a:ext uri="{FF2B5EF4-FFF2-40B4-BE49-F238E27FC236}">
                <a16:creationId xmlns:a16="http://schemas.microsoft.com/office/drawing/2014/main" id="{DB546C0D-9BD7-4ED9-8892-769BC7C58473}"/>
              </a:ext>
            </a:extLst>
          </p:cNvPr>
          <p:cNvSpPr/>
          <p:nvPr/>
        </p:nvSpPr>
        <p:spPr>
          <a:xfrm>
            <a:off x="5554577" y="9192885"/>
            <a:ext cx="3310526" cy="76530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53" name="TextBox 252">
            <a:extLst>
              <a:ext uri="{FF2B5EF4-FFF2-40B4-BE49-F238E27FC236}">
                <a16:creationId xmlns:a16="http://schemas.microsoft.com/office/drawing/2014/main" id="{3BEE881C-A6E3-41DE-9312-E3CCF7D75C5A}"/>
              </a:ext>
            </a:extLst>
          </p:cNvPr>
          <p:cNvSpPr txBox="1"/>
          <p:nvPr/>
        </p:nvSpPr>
        <p:spPr>
          <a:xfrm>
            <a:off x="6499881" y="9417325"/>
            <a:ext cx="14199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Gun Limber</a:t>
            </a:r>
          </a:p>
        </p:txBody>
      </p:sp>
      <p:sp>
        <p:nvSpPr>
          <p:cNvPr id="254" name="Rectangle 253">
            <a:extLst>
              <a:ext uri="{FF2B5EF4-FFF2-40B4-BE49-F238E27FC236}">
                <a16:creationId xmlns:a16="http://schemas.microsoft.com/office/drawing/2014/main" id="{69A5F9B3-14B7-48FD-8613-39F9892E63EE}"/>
              </a:ext>
            </a:extLst>
          </p:cNvPr>
          <p:cNvSpPr/>
          <p:nvPr/>
        </p:nvSpPr>
        <p:spPr>
          <a:xfrm>
            <a:off x="9008165" y="9162240"/>
            <a:ext cx="1215911" cy="76530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55" name="TextBox 254">
            <a:extLst>
              <a:ext uri="{FF2B5EF4-FFF2-40B4-BE49-F238E27FC236}">
                <a16:creationId xmlns:a16="http://schemas.microsoft.com/office/drawing/2014/main" id="{3778A066-934C-4E72-9CBF-F5F2614FDD4E}"/>
              </a:ext>
            </a:extLst>
          </p:cNvPr>
          <p:cNvSpPr txBox="1"/>
          <p:nvPr/>
        </p:nvSpPr>
        <p:spPr>
          <a:xfrm>
            <a:off x="9203175" y="9376567"/>
            <a:ext cx="7920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Horse</a:t>
            </a: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9C7BD997-7024-47EF-86AD-C6E829B70B17}"/>
              </a:ext>
            </a:extLst>
          </p:cNvPr>
          <p:cNvSpPr txBox="1"/>
          <p:nvPr/>
        </p:nvSpPr>
        <p:spPr>
          <a:xfrm>
            <a:off x="1242374" y="4547630"/>
            <a:ext cx="118718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i-FI" sz="3600"/>
              <a:t>Gun</a:t>
            </a:r>
            <a:br>
              <a:rPr lang="fi-FI" sz="3600"/>
            </a:br>
            <a:r>
              <a:rPr lang="fi-FI" sz="3600"/>
              <a:t>Team</a:t>
            </a:r>
          </a:p>
        </p:txBody>
      </p:sp>
      <p:sp>
        <p:nvSpPr>
          <p:cNvPr id="130" name="Oval 129">
            <a:extLst>
              <a:ext uri="{FF2B5EF4-FFF2-40B4-BE49-F238E27FC236}">
                <a16:creationId xmlns:a16="http://schemas.microsoft.com/office/drawing/2014/main" id="{CBA403E1-EDB3-41DA-B373-C480268D0469}"/>
              </a:ext>
            </a:extLst>
          </p:cNvPr>
          <p:cNvSpPr/>
          <p:nvPr/>
        </p:nvSpPr>
        <p:spPr>
          <a:xfrm>
            <a:off x="6387213" y="4410427"/>
            <a:ext cx="1308089" cy="1248288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D170B72D-3C03-4FBF-AFC8-5BD785CC3549}"/>
              </a:ext>
            </a:extLst>
          </p:cNvPr>
          <p:cNvSpPr txBox="1"/>
          <p:nvPr/>
        </p:nvSpPr>
        <p:spPr>
          <a:xfrm>
            <a:off x="6453049" y="4796941"/>
            <a:ext cx="11989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Gunner</a:t>
            </a:r>
            <a:br>
              <a:rPr lang="fi-FI" sz="1600"/>
            </a:br>
            <a:r>
              <a:rPr lang="fi-FI" sz="1600"/>
              <a:t>Rifle</a:t>
            </a:r>
            <a:endParaRPr lang="fi-FI" sz="3200"/>
          </a:p>
        </p:txBody>
      </p:sp>
      <p:sp>
        <p:nvSpPr>
          <p:cNvPr id="132" name="Oval 131">
            <a:extLst>
              <a:ext uri="{FF2B5EF4-FFF2-40B4-BE49-F238E27FC236}">
                <a16:creationId xmlns:a16="http://schemas.microsoft.com/office/drawing/2014/main" id="{3F88E9B9-42D4-46C3-9D87-72D4FF70B839}"/>
              </a:ext>
            </a:extLst>
          </p:cNvPr>
          <p:cNvSpPr/>
          <p:nvPr/>
        </p:nvSpPr>
        <p:spPr>
          <a:xfrm>
            <a:off x="7981598" y="4400471"/>
            <a:ext cx="1308089" cy="1248288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E8023C99-0407-4563-8C72-6F873F2DA0FD}"/>
              </a:ext>
            </a:extLst>
          </p:cNvPr>
          <p:cNvSpPr txBox="1"/>
          <p:nvPr/>
        </p:nvSpPr>
        <p:spPr>
          <a:xfrm>
            <a:off x="8047434" y="4786985"/>
            <a:ext cx="11989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Gunner</a:t>
            </a:r>
            <a:br>
              <a:rPr lang="fi-FI" sz="1600"/>
            </a:br>
            <a:r>
              <a:rPr lang="fi-FI" sz="1600"/>
              <a:t>Rifle</a:t>
            </a:r>
            <a:endParaRPr lang="fi-FI" sz="3200"/>
          </a:p>
        </p:txBody>
      </p:sp>
      <p:sp>
        <p:nvSpPr>
          <p:cNvPr id="134" name="Oval 133">
            <a:extLst>
              <a:ext uri="{FF2B5EF4-FFF2-40B4-BE49-F238E27FC236}">
                <a16:creationId xmlns:a16="http://schemas.microsoft.com/office/drawing/2014/main" id="{771E2F51-682F-4CFA-896F-2C649F2A18C0}"/>
              </a:ext>
            </a:extLst>
          </p:cNvPr>
          <p:cNvSpPr/>
          <p:nvPr/>
        </p:nvSpPr>
        <p:spPr>
          <a:xfrm>
            <a:off x="9575983" y="4382177"/>
            <a:ext cx="1308089" cy="1248288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387C2FA9-DAA4-4FDE-B13E-02C871622037}"/>
              </a:ext>
            </a:extLst>
          </p:cNvPr>
          <p:cNvSpPr txBox="1"/>
          <p:nvPr/>
        </p:nvSpPr>
        <p:spPr>
          <a:xfrm>
            <a:off x="9641819" y="4768691"/>
            <a:ext cx="11989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Gunner</a:t>
            </a:r>
            <a:br>
              <a:rPr lang="fi-FI" sz="1600"/>
            </a:br>
            <a:r>
              <a:rPr lang="fi-FI" sz="1600"/>
              <a:t>Rifle</a:t>
            </a:r>
            <a:endParaRPr lang="fi-FI" sz="3200"/>
          </a:p>
        </p:txBody>
      </p:sp>
      <p:sp>
        <p:nvSpPr>
          <p:cNvPr id="136" name="Oval 135">
            <a:extLst>
              <a:ext uri="{FF2B5EF4-FFF2-40B4-BE49-F238E27FC236}">
                <a16:creationId xmlns:a16="http://schemas.microsoft.com/office/drawing/2014/main" id="{3FDB3972-7D58-482F-88BA-F95C1C631B85}"/>
              </a:ext>
            </a:extLst>
          </p:cNvPr>
          <p:cNvSpPr/>
          <p:nvPr/>
        </p:nvSpPr>
        <p:spPr>
          <a:xfrm>
            <a:off x="4806696" y="5934219"/>
            <a:ext cx="1308089" cy="1248288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AC2B2C35-A44C-4FF3-939F-84888D19CCA5}"/>
              </a:ext>
            </a:extLst>
          </p:cNvPr>
          <p:cNvSpPr txBox="1"/>
          <p:nvPr/>
        </p:nvSpPr>
        <p:spPr>
          <a:xfrm>
            <a:off x="4872532" y="6320733"/>
            <a:ext cx="11989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Gunner</a:t>
            </a:r>
            <a:br>
              <a:rPr lang="fi-FI" sz="1600"/>
            </a:br>
            <a:r>
              <a:rPr lang="fi-FI" sz="1600"/>
              <a:t>Rifle</a:t>
            </a:r>
            <a:endParaRPr lang="fi-FI" sz="3200"/>
          </a:p>
        </p:txBody>
      </p:sp>
      <p:sp>
        <p:nvSpPr>
          <p:cNvPr id="138" name="Oval 137">
            <a:extLst>
              <a:ext uri="{FF2B5EF4-FFF2-40B4-BE49-F238E27FC236}">
                <a16:creationId xmlns:a16="http://schemas.microsoft.com/office/drawing/2014/main" id="{3B43C918-F418-4E52-ABA9-2F41109DA7E7}"/>
              </a:ext>
            </a:extLst>
          </p:cNvPr>
          <p:cNvSpPr/>
          <p:nvPr/>
        </p:nvSpPr>
        <p:spPr>
          <a:xfrm>
            <a:off x="6387213" y="5922258"/>
            <a:ext cx="1308089" cy="1248288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BCC0F56F-4327-49A9-BF91-598759A8ABF5}"/>
              </a:ext>
            </a:extLst>
          </p:cNvPr>
          <p:cNvSpPr txBox="1"/>
          <p:nvPr/>
        </p:nvSpPr>
        <p:spPr>
          <a:xfrm>
            <a:off x="6453049" y="6308772"/>
            <a:ext cx="11989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Gunner</a:t>
            </a:r>
            <a:br>
              <a:rPr lang="fi-FI" sz="1600"/>
            </a:br>
            <a:r>
              <a:rPr lang="fi-FI" sz="1600"/>
              <a:t>Rifle</a:t>
            </a:r>
            <a:endParaRPr lang="fi-FI" sz="3200"/>
          </a:p>
        </p:txBody>
      </p:sp>
      <p:sp>
        <p:nvSpPr>
          <p:cNvPr id="140" name="Oval 139">
            <a:extLst>
              <a:ext uri="{FF2B5EF4-FFF2-40B4-BE49-F238E27FC236}">
                <a16:creationId xmlns:a16="http://schemas.microsoft.com/office/drawing/2014/main" id="{96A8064F-3236-4BDA-B9C6-DE5F58400AC4}"/>
              </a:ext>
            </a:extLst>
          </p:cNvPr>
          <p:cNvSpPr/>
          <p:nvPr/>
        </p:nvSpPr>
        <p:spPr>
          <a:xfrm>
            <a:off x="7981598" y="5912302"/>
            <a:ext cx="1308089" cy="1248288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524B8294-D4D3-4D5A-A3B5-8C76E1D0F83B}"/>
              </a:ext>
            </a:extLst>
          </p:cNvPr>
          <p:cNvSpPr txBox="1"/>
          <p:nvPr/>
        </p:nvSpPr>
        <p:spPr>
          <a:xfrm>
            <a:off x="8047434" y="6298816"/>
            <a:ext cx="11989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Gunner</a:t>
            </a:r>
            <a:br>
              <a:rPr lang="fi-FI" sz="1600"/>
            </a:br>
            <a:r>
              <a:rPr lang="fi-FI" sz="1600"/>
              <a:t>Rifle</a:t>
            </a:r>
            <a:endParaRPr lang="fi-FI" sz="3200"/>
          </a:p>
        </p:txBody>
      </p:sp>
      <p:sp>
        <p:nvSpPr>
          <p:cNvPr id="142" name="Oval 141">
            <a:extLst>
              <a:ext uri="{FF2B5EF4-FFF2-40B4-BE49-F238E27FC236}">
                <a16:creationId xmlns:a16="http://schemas.microsoft.com/office/drawing/2014/main" id="{2DF68760-E170-407B-9E10-FBF90A3A0332}"/>
              </a:ext>
            </a:extLst>
          </p:cNvPr>
          <p:cNvSpPr/>
          <p:nvPr/>
        </p:nvSpPr>
        <p:spPr>
          <a:xfrm>
            <a:off x="9575983" y="5894008"/>
            <a:ext cx="1308089" cy="1248288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143" name="TextBox 142">
            <a:extLst>
              <a:ext uri="{FF2B5EF4-FFF2-40B4-BE49-F238E27FC236}">
                <a16:creationId xmlns:a16="http://schemas.microsoft.com/office/drawing/2014/main" id="{651356AE-6868-44BF-BAE0-0CC226A61061}"/>
              </a:ext>
            </a:extLst>
          </p:cNvPr>
          <p:cNvSpPr txBox="1"/>
          <p:nvPr/>
        </p:nvSpPr>
        <p:spPr>
          <a:xfrm>
            <a:off x="9641819" y="6280522"/>
            <a:ext cx="11989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Gunner</a:t>
            </a:r>
            <a:br>
              <a:rPr lang="fi-FI" sz="1600"/>
            </a:br>
            <a:r>
              <a:rPr lang="fi-FI" sz="1600"/>
              <a:t>Rifle</a:t>
            </a:r>
            <a:endParaRPr lang="fi-FI" sz="3200"/>
          </a:p>
        </p:txBody>
      </p:sp>
      <p:sp>
        <p:nvSpPr>
          <p:cNvPr id="145" name="Oval 144">
            <a:extLst>
              <a:ext uri="{FF2B5EF4-FFF2-40B4-BE49-F238E27FC236}">
                <a16:creationId xmlns:a16="http://schemas.microsoft.com/office/drawing/2014/main" id="{72FF0ADC-54C9-4424-A7E8-6B33F50F0C10}"/>
              </a:ext>
            </a:extLst>
          </p:cNvPr>
          <p:cNvSpPr/>
          <p:nvPr/>
        </p:nvSpPr>
        <p:spPr>
          <a:xfrm>
            <a:off x="3620451" y="10357245"/>
            <a:ext cx="1308089" cy="1248288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146" name="TextBox 145">
            <a:extLst>
              <a:ext uri="{FF2B5EF4-FFF2-40B4-BE49-F238E27FC236}">
                <a16:creationId xmlns:a16="http://schemas.microsoft.com/office/drawing/2014/main" id="{C30598BC-A5C2-4455-AE45-99E02853D3DA}"/>
              </a:ext>
            </a:extLst>
          </p:cNvPr>
          <p:cNvSpPr txBox="1"/>
          <p:nvPr/>
        </p:nvSpPr>
        <p:spPr>
          <a:xfrm>
            <a:off x="3687278" y="10665613"/>
            <a:ext cx="12148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Teamster</a:t>
            </a:r>
            <a:br>
              <a:rPr lang="fi-FI" sz="1600"/>
            </a:br>
            <a:r>
              <a:rPr lang="fi-FI" sz="1600"/>
              <a:t>Rifle</a:t>
            </a:r>
            <a:endParaRPr lang="fi-FI" sz="3200"/>
          </a:p>
        </p:txBody>
      </p:sp>
      <p:sp>
        <p:nvSpPr>
          <p:cNvPr id="147" name="Rectangle 146">
            <a:extLst>
              <a:ext uri="{FF2B5EF4-FFF2-40B4-BE49-F238E27FC236}">
                <a16:creationId xmlns:a16="http://schemas.microsoft.com/office/drawing/2014/main" id="{E22B5043-9A42-4545-8487-A6E7AC6680A6}"/>
              </a:ext>
            </a:extLst>
          </p:cNvPr>
          <p:cNvSpPr/>
          <p:nvPr/>
        </p:nvSpPr>
        <p:spPr>
          <a:xfrm>
            <a:off x="5539324" y="10665613"/>
            <a:ext cx="3310526" cy="76530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8" name="TextBox 147">
            <a:extLst>
              <a:ext uri="{FF2B5EF4-FFF2-40B4-BE49-F238E27FC236}">
                <a16:creationId xmlns:a16="http://schemas.microsoft.com/office/drawing/2014/main" id="{CAB32D67-C978-4E24-9F4A-01F66D0B9E71}"/>
              </a:ext>
            </a:extLst>
          </p:cNvPr>
          <p:cNvSpPr txBox="1"/>
          <p:nvPr/>
        </p:nvSpPr>
        <p:spPr>
          <a:xfrm>
            <a:off x="6268440" y="10863601"/>
            <a:ext cx="2037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Ammunition Cart</a:t>
            </a:r>
          </a:p>
        </p:txBody>
      </p:sp>
      <p:sp>
        <p:nvSpPr>
          <p:cNvPr id="149" name="Rectangle 148">
            <a:extLst>
              <a:ext uri="{FF2B5EF4-FFF2-40B4-BE49-F238E27FC236}">
                <a16:creationId xmlns:a16="http://schemas.microsoft.com/office/drawing/2014/main" id="{47A59914-C302-4330-8381-5144B577E2CB}"/>
              </a:ext>
            </a:extLst>
          </p:cNvPr>
          <p:cNvSpPr/>
          <p:nvPr/>
        </p:nvSpPr>
        <p:spPr>
          <a:xfrm>
            <a:off x="8992912" y="10634968"/>
            <a:ext cx="1215911" cy="76530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50" name="TextBox 149">
            <a:extLst>
              <a:ext uri="{FF2B5EF4-FFF2-40B4-BE49-F238E27FC236}">
                <a16:creationId xmlns:a16="http://schemas.microsoft.com/office/drawing/2014/main" id="{17154B24-2228-4497-8E55-996B8840F254}"/>
              </a:ext>
            </a:extLst>
          </p:cNvPr>
          <p:cNvSpPr txBox="1"/>
          <p:nvPr/>
        </p:nvSpPr>
        <p:spPr>
          <a:xfrm>
            <a:off x="9187922" y="10849295"/>
            <a:ext cx="7920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Horse</a:t>
            </a:r>
          </a:p>
        </p:txBody>
      </p:sp>
      <p:sp>
        <p:nvSpPr>
          <p:cNvPr id="151" name="Oval 150">
            <a:extLst>
              <a:ext uri="{FF2B5EF4-FFF2-40B4-BE49-F238E27FC236}">
                <a16:creationId xmlns:a16="http://schemas.microsoft.com/office/drawing/2014/main" id="{07530440-C82E-4C97-B76D-707DD52DB5CC}"/>
              </a:ext>
            </a:extLst>
          </p:cNvPr>
          <p:cNvSpPr/>
          <p:nvPr/>
        </p:nvSpPr>
        <p:spPr>
          <a:xfrm>
            <a:off x="3620451" y="11935351"/>
            <a:ext cx="1308089" cy="1248288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152" name="TextBox 151">
            <a:extLst>
              <a:ext uri="{FF2B5EF4-FFF2-40B4-BE49-F238E27FC236}">
                <a16:creationId xmlns:a16="http://schemas.microsoft.com/office/drawing/2014/main" id="{61C299A6-C73A-49FC-91B8-A0948AF81377}"/>
              </a:ext>
            </a:extLst>
          </p:cNvPr>
          <p:cNvSpPr txBox="1"/>
          <p:nvPr/>
        </p:nvSpPr>
        <p:spPr>
          <a:xfrm>
            <a:off x="3687278" y="12243719"/>
            <a:ext cx="12148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Teamster</a:t>
            </a:r>
            <a:br>
              <a:rPr lang="fi-FI" sz="1600"/>
            </a:br>
            <a:r>
              <a:rPr lang="fi-FI" sz="1600"/>
              <a:t>Rifle</a:t>
            </a:r>
            <a:endParaRPr lang="fi-FI" sz="3200"/>
          </a:p>
        </p:txBody>
      </p:sp>
      <p:sp>
        <p:nvSpPr>
          <p:cNvPr id="153" name="Rectangle 152">
            <a:extLst>
              <a:ext uri="{FF2B5EF4-FFF2-40B4-BE49-F238E27FC236}">
                <a16:creationId xmlns:a16="http://schemas.microsoft.com/office/drawing/2014/main" id="{B64ABE5A-5DEC-4BC9-A91E-558AB34201A9}"/>
              </a:ext>
            </a:extLst>
          </p:cNvPr>
          <p:cNvSpPr/>
          <p:nvPr/>
        </p:nvSpPr>
        <p:spPr>
          <a:xfrm>
            <a:off x="5539324" y="12243719"/>
            <a:ext cx="3310526" cy="76530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54" name="TextBox 153">
            <a:extLst>
              <a:ext uri="{FF2B5EF4-FFF2-40B4-BE49-F238E27FC236}">
                <a16:creationId xmlns:a16="http://schemas.microsoft.com/office/drawing/2014/main" id="{3A839FFC-6856-4EA4-98A9-D96EEE42A0DF}"/>
              </a:ext>
            </a:extLst>
          </p:cNvPr>
          <p:cNvSpPr txBox="1"/>
          <p:nvPr/>
        </p:nvSpPr>
        <p:spPr>
          <a:xfrm>
            <a:off x="6268440" y="12441707"/>
            <a:ext cx="2037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Ammunition Cart</a:t>
            </a:r>
          </a:p>
        </p:txBody>
      </p:sp>
      <p:sp>
        <p:nvSpPr>
          <p:cNvPr id="155" name="Rectangle 154">
            <a:extLst>
              <a:ext uri="{FF2B5EF4-FFF2-40B4-BE49-F238E27FC236}">
                <a16:creationId xmlns:a16="http://schemas.microsoft.com/office/drawing/2014/main" id="{2939FD8D-0593-4E6A-A24C-5752CF0C5309}"/>
              </a:ext>
            </a:extLst>
          </p:cNvPr>
          <p:cNvSpPr/>
          <p:nvPr/>
        </p:nvSpPr>
        <p:spPr>
          <a:xfrm>
            <a:off x="8992912" y="12213074"/>
            <a:ext cx="1215911" cy="76530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FABA5819-0FA6-4A3C-BE2A-92C5D5038F5D}"/>
              </a:ext>
            </a:extLst>
          </p:cNvPr>
          <p:cNvSpPr txBox="1"/>
          <p:nvPr/>
        </p:nvSpPr>
        <p:spPr>
          <a:xfrm>
            <a:off x="9187922" y="12427401"/>
            <a:ext cx="7920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Horse</a:t>
            </a:r>
          </a:p>
        </p:txBody>
      </p:sp>
      <p:sp>
        <p:nvSpPr>
          <p:cNvPr id="157" name="Rectangle 156">
            <a:extLst>
              <a:ext uri="{FF2B5EF4-FFF2-40B4-BE49-F238E27FC236}">
                <a16:creationId xmlns:a16="http://schemas.microsoft.com/office/drawing/2014/main" id="{1E3144B1-AAC0-4072-ABBE-C96747C0FEDC}"/>
              </a:ext>
            </a:extLst>
          </p:cNvPr>
          <p:cNvSpPr/>
          <p:nvPr/>
        </p:nvSpPr>
        <p:spPr>
          <a:xfrm>
            <a:off x="1378068" y="11721024"/>
            <a:ext cx="1215911" cy="76530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4AA8180B-BBC1-4236-8260-0CD858872FF5}"/>
              </a:ext>
            </a:extLst>
          </p:cNvPr>
          <p:cNvSpPr txBox="1"/>
          <p:nvPr/>
        </p:nvSpPr>
        <p:spPr>
          <a:xfrm>
            <a:off x="1626026" y="11800201"/>
            <a:ext cx="7920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SpareHorse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8BA65E78-5F94-4AD1-B723-C0AC5A94A6FE}"/>
              </a:ext>
            </a:extLst>
          </p:cNvPr>
          <p:cNvSpPr txBox="1"/>
          <p:nvPr/>
        </p:nvSpPr>
        <p:spPr>
          <a:xfrm>
            <a:off x="1172794" y="2864964"/>
            <a:ext cx="453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A3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B3031CB7-D67B-4617-A3BC-CBEF3325FF7D}"/>
              </a:ext>
            </a:extLst>
          </p:cNvPr>
          <p:cNvSpPr txBox="1"/>
          <p:nvPr/>
        </p:nvSpPr>
        <p:spPr>
          <a:xfrm>
            <a:off x="10898453" y="4136408"/>
            <a:ext cx="4539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A1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6CF073FE-6C77-461C-91CF-A3B4B3E68ECC}"/>
              </a:ext>
            </a:extLst>
          </p:cNvPr>
          <p:cNvSpPr txBox="1"/>
          <p:nvPr/>
        </p:nvSpPr>
        <p:spPr>
          <a:xfrm>
            <a:off x="10908077" y="8638887"/>
            <a:ext cx="4539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A1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5139D59D-F2EC-4F9C-9F86-614AAA941022}"/>
              </a:ext>
            </a:extLst>
          </p:cNvPr>
          <p:cNvSpPr txBox="1"/>
          <p:nvPr/>
        </p:nvSpPr>
        <p:spPr>
          <a:xfrm>
            <a:off x="11329211" y="4136408"/>
            <a:ext cx="4539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A2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A3D0ABE1-8141-45F7-9A49-3B7D3B14623B}"/>
              </a:ext>
            </a:extLst>
          </p:cNvPr>
          <p:cNvSpPr txBox="1"/>
          <p:nvPr/>
        </p:nvSpPr>
        <p:spPr>
          <a:xfrm>
            <a:off x="2288008" y="2915399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CI2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7CD5B145-F040-426F-AE2A-693800AE1B58}"/>
              </a:ext>
            </a:extLst>
          </p:cNvPr>
          <p:cNvSpPr txBox="1"/>
          <p:nvPr/>
        </p:nvSpPr>
        <p:spPr>
          <a:xfrm>
            <a:off x="2429558" y="1767005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6”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2F17075F-0DDB-4B9E-92BB-42023F02BEEE}"/>
              </a:ext>
            </a:extLst>
          </p:cNvPr>
          <p:cNvSpPr txBox="1"/>
          <p:nvPr/>
        </p:nvSpPr>
        <p:spPr>
          <a:xfrm>
            <a:off x="8062836" y="1203298"/>
            <a:ext cx="33639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Deploy: 4” (Green) or 6” (Regular)</a:t>
            </a:r>
          </a:p>
        </p:txBody>
      </p:sp>
    </p:spTree>
    <p:extLst>
      <p:ext uri="{BB962C8B-B14F-4D97-AF65-F5344CB8AC3E}">
        <p14:creationId xmlns:p14="http://schemas.microsoft.com/office/powerpoint/2010/main" val="24859680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0000"/>
            </a:gs>
            <a:gs pos="100000">
              <a:schemeClr val="bg1"/>
            </a:gs>
            <a:gs pos="36000">
              <a:srgbClr val="F06562"/>
            </a:gs>
            <a:gs pos="80000">
              <a:srgbClr val="FAECEA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11DFD93-2F5D-4A14-913B-7C774E879F65}"/>
              </a:ext>
            </a:extLst>
          </p:cNvPr>
          <p:cNvSpPr txBox="1"/>
          <p:nvPr/>
        </p:nvSpPr>
        <p:spPr>
          <a:xfrm>
            <a:off x="473231" y="441114"/>
            <a:ext cx="75151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4800">
                <a:solidFill>
                  <a:schemeClr val="bg1"/>
                </a:solidFill>
              </a:rPr>
              <a:t>Danish Infantry Gun Sections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9C9F133-5408-4CEB-814D-B55C79F2BB71}"/>
              </a:ext>
            </a:extLst>
          </p:cNvPr>
          <p:cNvSpPr/>
          <p:nvPr/>
        </p:nvSpPr>
        <p:spPr>
          <a:xfrm>
            <a:off x="752708" y="1712666"/>
            <a:ext cx="10493450" cy="27727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375F514-61B7-4C2E-B906-96A42DB147A1}"/>
              </a:ext>
            </a:extLst>
          </p:cNvPr>
          <p:cNvSpPr/>
          <p:nvPr/>
        </p:nvSpPr>
        <p:spPr>
          <a:xfrm>
            <a:off x="2786086" y="1776729"/>
            <a:ext cx="1308089" cy="1248288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5E8688B2-B5C8-4576-A432-5A6444F41AA3}"/>
              </a:ext>
            </a:extLst>
          </p:cNvPr>
          <p:cNvSpPr/>
          <p:nvPr/>
        </p:nvSpPr>
        <p:spPr>
          <a:xfrm>
            <a:off x="4658153" y="1824465"/>
            <a:ext cx="1308089" cy="1248288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134914C-ACB5-48B3-A988-ED3775451698}"/>
              </a:ext>
            </a:extLst>
          </p:cNvPr>
          <p:cNvSpPr txBox="1"/>
          <p:nvPr/>
        </p:nvSpPr>
        <p:spPr>
          <a:xfrm>
            <a:off x="2846332" y="1771408"/>
            <a:ext cx="11694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Junior Leader</a:t>
            </a:r>
            <a:br>
              <a:rPr lang="fi-FI" sz="1600"/>
            </a:br>
            <a:r>
              <a:rPr lang="fi-FI" sz="1600"/>
              <a:t>Pistol</a:t>
            </a:r>
            <a:endParaRPr lang="fi-FI" sz="320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DFBB0AB-0A84-46A3-BDB2-177DD19B126B}"/>
              </a:ext>
            </a:extLst>
          </p:cNvPr>
          <p:cNvSpPr txBox="1"/>
          <p:nvPr/>
        </p:nvSpPr>
        <p:spPr>
          <a:xfrm>
            <a:off x="4723989" y="2210979"/>
            <a:ext cx="11989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Gunner</a:t>
            </a:r>
            <a:br>
              <a:rPr lang="fi-FI" sz="1600"/>
            </a:br>
            <a:r>
              <a:rPr lang="fi-FI" sz="1600"/>
              <a:t>Rifle</a:t>
            </a:r>
            <a:endParaRPr lang="fi-FI" sz="3200"/>
          </a:p>
        </p:txBody>
      </p:sp>
      <p:sp>
        <p:nvSpPr>
          <p:cNvPr id="194" name="Rectangle 193">
            <a:extLst>
              <a:ext uri="{FF2B5EF4-FFF2-40B4-BE49-F238E27FC236}">
                <a16:creationId xmlns:a16="http://schemas.microsoft.com/office/drawing/2014/main" id="{29760102-4809-4C04-AFA1-30515C3B1003}"/>
              </a:ext>
            </a:extLst>
          </p:cNvPr>
          <p:cNvSpPr/>
          <p:nvPr/>
        </p:nvSpPr>
        <p:spPr>
          <a:xfrm>
            <a:off x="4152198" y="2001511"/>
            <a:ext cx="352425" cy="36929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95" name="TextBox 194">
            <a:extLst>
              <a:ext uri="{FF2B5EF4-FFF2-40B4-BE49-F238E27FC236}">
                <a16:creationId xmlns:a16="http://schemas.microsoft.com/office/drawing/2014/main" id="{65314FA8-E811-4893-9F52-57F977948EFD}"/>
              </a:ext>
            </a:extLst>
          </p:cNvPr>
          <p:cNvSpPr txBox="1"/>
          <p:nvPr/>
        </p:nvSpPr>
        <p:spPr>
          <a:xfrm>
            <a:off x="4172351" y="1997970"/>
            <a:ext cx="2762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G</a:t>
            </a:r>
          </a:p>
        </p:txBody>
      </p:sp>
      <p:sp>
        <p:nvSpPr>
          <p:cNvPr id="196" name="Rectangle 195">
            <a:extLst>
              <a:ext uri="{FF2B5EF4-FFF2-40B4-BE49-F238E27FC236}">
                <a16:creationId xmlns:a16="http://schemas.microsoft.com/office/drawing/2014/main" id="{871E8BDC-FC36-44D7-8000-17E210AF49B9}"/>
              </a:ext>
            </a:extLst>
          </p:cNvPr>
          <p:cNvSpPr/>
          <p:nvPr/>
        </p:nvSpPr>
        <p:spPr>
          <a:xfrm>
            <a:off x="4163780" y="2476761"/>
            <a:ext cx="352425" cy="36929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97" name="TextBox 196">
            <a:extLst>
              <a:ext uri="{FF2B5EF4-FFF2-40B4-BE49-F238E27FC236}">
                <a16:creationId xmlns:a16="http://schemas.microsoft.com/office/drawing/2014/main" id="{11782A0C-92A7-47B7-B881-165A5C8214DE}"/>
              </a:ext>
            </a:extLst>
          </p:cNvPr>
          <p:cNvSpPr txBox="1"/>
          <p:nvPr/>
        </p:nvSpPr>
        <p:spPr>
          <a:xfrm>
            <a:off x="4183933" y="2473220"/>
            <a:ext cx="2762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G</a:t>
            </a:r>
          </a:p>
        </p:txBody>
      </p:sp>
      <p:sp>
        <p:nvSpPr>
          <p:cNvPr id="226" name="Rectangle 225">
            <a:extLst>
              <a:ext uri="{FF2B5EF4-FFF2-40B4-BE49-F238E27FC236}">
                <a16:creationId xmlns:a16="http://schemas.microsoft.com/office/drawing/2014/main" id="{4DD1BF96-B66C-46D6-B195-BDC958C90330}"/>
              </a:ext>
            </a:extLst>
          </p:cNvPr>
          <p:cNvSpPr/>
          <p:nvPr/>
        </p:nvSpPr>
        <p:spPr>
          <a:xfrm>
            <a:off x="1229787" y="3160885"/>
            <a:ext cx="3112598" cy="8993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27" name="TextBox 226">
            <a:extLst>
              <a:ext uri="{FF2B5EF4-FFF2-40B4-BE49-F238E27FC236}">
                <a16:creationId xmlns:a16="http://schemas.microsoft.com/office/drawing/2014/main" id="{5D93CA99-1DB9-403B-A345-B7B1F25ECDFD}"/>
              </a:ext>
            </a:extLst>
          </p:cNvPr>
          <p:cNvSpPr txBox="1"/>
          <p:nvPr/>
        </p:nvSpPr>
        <p:spPr>
          <a:xfrm>
            <a:off x="1424797" y="3375211"/>
            <a:ext cx="27368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37mm Infantry or Anti-Tank Gun</a:t>
            </a: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9C7BD997-7024-47EF-86AD-C6E829B70B17}"/>
              </a:ext>
            </a:extLst>
          </p:cNvPr>
          <p:cNvSpPr txBox="1"/>
          <p:nvPr/>
        </p:nvSpPr>
        <p:spPr>
          <a:xfrm>
            <a:off x="1093831" y="1949707"/>
            <a:ext cx="118718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i-FI" sz="3600"/>
              <a:t>Gun</a:t>
            </a:r>
            <a:br>
              <a:rPr lang="fi-FI" sz="3600"/>
            </a:br>
            <a:r>
              <a:rPr lang="fi-FI" sz="3600"/>
              <a:t>Team</a:t>
            </a:r>
          </a:p>
        </p:txBody>
      </p:sp>
      <p:sp>
        <p:nvSpPr>
          <p:cNvPr id="130" name="Oval 129">
            <a:extLst>
              <a:ext uri="{FF2B5EF4-FFF2-40B4-BE49-F238E27FC236}">
                <a16:creationId xmlns:a16="http://schemas.microsoft.com/office/drawing/2014/main" id="{CBA403E1-EDB3-41DA-B373-C480268D0469}"/>
              </a:ext>
            </a:extLst>
          </p:cNvPr>
          <p:cNvSpPr/>
          <p:nvPr/>
        </p:nvSpPr>
        <p:spPr>
          <a:xfrm>
            <a:off x="6238670" y="1812504"/>
            <a:ext cx="1308089" cy="1248288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D170B72D-3C03-4FBF-AFC8-5BD785CC3549}"/>
              </a:ext>
            </a:extLst>
          </p:cNvPr>
          <p:cNvSpPr txBox="1"/>
          <p:nvPr/>
        </p:nvSpPr>
        <p:spPr>
          <a:xfrm>
            <a:off x="6304506" y="2199018"/>
            <a:ext cx="11989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Gunner</a:t>
            </a:r>
            <a:br>
              <a:rPr lang="fi-FI" sz="1600"/>
            </a:br>
            <a:r>
              <a:rPr lang="fi-FI" sz="1600"/>
              <a:t>Rifle</a:t>
            </a:r>
            <a:endParaRPr lang="fi-FI" sz="3200"/>
          </a:p>
        </p:txBody>
      </p:sp>
      <p:sp>
        <p:nvSpPr>
          <p:cNvPr id="132" name="Oval 131">
            <a:extLst>
              <a:ext uri="{FF2B5EF4-FFF2-40B4-BE49-F238E27FC236}">
                <a16:creationId xmlns:a16="http://schemas.microsoft.com/office/drawing/2014/main" id="{3F88E9B9-42D4-46C3-9D87-72D4FF70B839}"/>
              </a:ext>
            </a:extLst>
          </p:cNvPr>
          <p:cNvSpPr/>
          <p:nvPr/>
        </p:nvSpPr>
        <p:spPr>
          <a:xfrm>
            <a:off x="7833055" y="1802548"/>
            <a:ext cx="1308089" cy="1248288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E8023C99-0407-4563-8C72-6F873F2DA0FD}"/>
              </a:ext>
            </a:extLst>
          </p:cNvPr>
          <p:cNvSpPr txBox="1"/>
          <p:nvPr/>
        </p:nvSpPr>
        <p:spPr>
          <a:xfrm>
            <a:off x="7898891" y="2189062"/>
            <a:ext cx="11989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Gunner</a:t>
            </a:r>
            <a:br>
              <a:rPr lang="fi-FI" sz="1600"/>
            </a:br>
            <a:r>
              <a:rPr lang="fi-FI" sz="1600"/>
              <a:t>Rifle</a:t>
            </a:r>
            <a:endParaRPr lang="fi-FI" sz="3200"/>
          </a:p>
        </p:txBody>
      </p:sp>
      <p:sp>
        <p:nvSpPr>
          <p:cNvPr id="134" name="Oval 133">
            <a:extLst>
              <a:ext uri="{FF2B5EF4-FFF2-40B4-BE49-F238E27FC236}">
                <a16:creationId xmlns:a16="http://schemas.microsoft.com/office/drawing/2014/main" id="{771E2F51-682F-4CFA-896F-2C649F2A18C0}"/>
              </a:ext>
            </a:extLst>
          </p:cNvPr>
          <p:cNvSpPr/>
          <p:nvPr/>
        </p:nvSpPr>
        <p:spPr>
          <a:xfrm>
            <a:off x="9427440" y="1784254"/>
            <a:ext cx="1308089" cy="1248288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387C2FA9-DAA4-4FDE-B13E-02C871622037}"/>
              </a:ext>
            </a:extLst>
          </p:cNvPr>
          <p:cNvSpPr txBox="1"/>
          <p:nvPr/>
        </p:nvSpPr>
        <p:spPr>
          <a:xfrm>
            <a:off x="9493276" y="2170768"/>
            <a:ext cx="11989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Gunner</a:t>
            </a:r>
            <a:br>
              <a:rPr lang="fi-FI" sz="1600"/>
            </a:br>
            <a:r>
              <a:rPr lang="fi-FI" sz="1600"/>
              <a:t>Rifle</a:t>
            </a:r>
            <a:endParaRPr lang="fi-FI" sz="3200"/>
          </a:p>
        </p:txBody>
      </p:sp>
      <p:sp>
        <p:nvSpPr>
          <p:cNvPr id="140" name="Oval 139">
            <a:extLst>
              <a:ext uri="{FF2B5EF4-FFF2-40B4-BE49-F238E27FC236}">
                <a16:creationId xmlns:a16="http://schemas.microsoft.com/office/drawing/2014/main" id="{96A8064F-3236-4BDA-B9C6-DE5F58400AC4}"/>
              </a:ext>
            </a:extLst>
          </p:cNvPr>
          <p:cNvSpPr/>
          <p:nvPr/>
        </p:nvSpPr>
        <p:spPr>
          <a:xfrm>
            <a:off x="7833055" y="3119801"/>
            <a:ext cx="1308089" cy="1248288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524B8294-D4D3-4D5A-A3B5-8C76E1D0F83B}"/>
              </a:ext>
            </a:extLst>
          </p:cNvPr>
          <p:cNvSpPr txBox="1"/>
          <p:nvPr/>
        </p:nvSpPr>
        <p:spPr>
          <a:xfrm>
            <a:off x="7898891" y="3506315"/>
            <a:ext cx="11989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Gunner</a:t>
            </a:r>
            <a:br>
              <a:rPr lang="fi-FI" sz="1600"/>
            </a:br>
            <a:r>
              <a:rPr lang="fi-FI" sz="1600"/>
              <a:t>Rifle</a:t>
            </a:r>
            <a:endParaRPr lang="fi-FI" sz="3200"/>
          </a:p>
        </p:txBody>
      </p:sp>
      <p:sp>
        <p:nvSpPr>
          <p:cNvPr id="142" name="Oval 141">
            <a:extLst>
              <a:ext uri="{FF2B5EF4-FFF2-40B4-BE49-F238E27FC236}">
                <a16:creationId xmlns:a16="http://schemas.microsoft.com/office/drawing/2014/main" id="{2DF68760-E170-407B-9E10-FBF90A3A0332}"/>
              </a:ext>
            </a:extLst>
          </p:cNvPr>
          <p:cNvSpPr/>
          <p:nvPr/>
        </p:nvSpPr>
        <p:spPr>
          <a:xfrm>
            <a:off x="9427440" y="3101507"/>
            <a:ext cx="1308089" cy="1248288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143" name="TextBox 142">
            <a:extLst>
              <a:ext uri="{FF2B5EF4-FFF2-40B4-BE49-F238E27FC236}">
                <a16:creationId xmlns:a16="http://schemas.microsoft.com/office/drawing/2014/main" id="{651356AE-6868-44BF-BAE0-0CC226A61061}"/>
              </a:ext>
            </a:extLst>
          </p:cNvPr>
          <p:cNvSpPr txBox="1"/>
          <p:nvPr/>
        </p:nvSpPr>
        <p:spPr>
          <a:xfrm>
            <a:off x="9493276" y="3488021"/>
            <a:ext cx="11989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Gunner</a:t>
            </a:r>
            <a:br>
              <a:rPr lang="fi-FI" sz="1600"/>
            </a:br>
            <a:r>
              <a:rPr lang="fi-FI" sz="1600"/>
              <a:t>Rifle</a:t>
            </a:r>
            <a:endParaRPr lang="fi-FI" sz="3200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8BA65E78-5F94-4AD1-B723-C0AC5A94A6FE}"/>
              </a:ext>
            </a:extLst>
          </p:cNvPr>
          <p:cNvSpPr txBox="1"/>
          <p:nvPr/>
        </p:nvSpPr>
        <p:spPr>
          <a:xfrm>
            <a:off x="2635510" y="2797441"/>
            <a:ext cx="453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A3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B3031CB7-D67B-4617-A3BC-CBEF3325FF7D}"/>
              </a:ext>
            </a:extLst>
          </p:cNvPr>
          <p:cNvSpPr txBox="1"/>
          <p:nvPr/>
        </p:nvSpPr>
        <p:spPr>
          <a:xfrm>
            <a:off x="10839405" y="1752915"/>
            <a:ext cx="4539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A1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6CF073FE-6C77-461C-91CF-A3B4B3E68ECC}"/>
              </a:ext>
            </a:extLst>
          </p:cNvPr>
          <p:cNvSpPr txBox="1"/>
          <p:nvPr/>
        </p:nvSpPr>
        <p:spPr>
          <a:xfrm>
            <a:off x="10898453" y="7332099"/>
            <a:ext cx="4539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A1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A3D0ABE1-8141-45F7-9A49-3B7D3B14623B}"/>
              </a:ext>
            </a:extLst>
          </p:cNvPr>
          <p:cNvSpPr txBox="1"/>
          <p:nvPr/>
        </p:nvSpPr>
        <p:spPr>
          <a:xfrm>
            <a:off x="3750724" y="2847876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CI2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7CD5B145-F040-426F-AE2A-693800AE1B58}"/>
              </a:ext>
            </a:extLst>
          </p:cNvPr>
          <p:cNvSpPr txBox="1"/>
          <p:nvPr/>
        </p:nvSpPr>
        <p:spPr>
          <a:xfrm>
            <a:off x="3892274" y="1699482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6”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2F17075F-0DDB-4B9E-92BB-42023F02BEEE}"/>
              </a:ext>
            </a:extLst>
          </p:cNvPr>
          <p:cNvSpPr txBox="1"/>
          <p:nvPr/>
        </p:nvSpPr>
        <p:spPr>
          <a:xfrm>
            <a:off x="7988386" y="1271391"/>
            <a:ext cx="33639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Deploy: 4” (Green) or 6” (Regular)</a:t>
            </a: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16A2B966-F663-48AF-8B8D-D410A236E97A}"/>
              </a:ext>
            </a:extLst>
          </p:cNvPr>
          <p:cNvSpPr/>
          <p:nvPr/>
        </p:nvSpPr>
        <p:spPr>
          <a:xfrm>
            <a:off x="752708" y="4914766"/>
            <a:ext cx="10493450" cy="282088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7" name="Oval 86">
            <a:extLst>
              <a:ext uri="{FF2B5EF4-FFF2-40B4-BE49-F238E27FC236}">
                <a16:creationId xmlns:a16="http://schemas.microsoft.com/office/drawing/2014/main" id="{5FEBEC8E-93A1-46D3-BA8D-7CAFDB1D5455}"/>
              </a:ext>
            </a:extLst>
          </p:cNvPr>
          <p:cNvSpPr/>
          <p:nvPr/>
        </p:nvSpPr>
        <p:spPr>
          <a:xfrm>
            <a:off x="2858032" y="5001410"/>
            <a:ext cx="1308089" cy="1248288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88" name="Oval 87">
            <a:extLst>
              <a:ext uri="{FF2B5EF4-FFF2-40B4-BE49-F238E27FC236}">
                <a16:creationId xmlns:a16="http://schemas.microsoft.com/office/drawing/2014/main" id="{9459151D-C11C-4A09-BB96-FDF5894CD044}"/>
              </a:ext>
            </a:extLst>
          </p:cNvPr>
          <p:cNvSpPr/>
          <p:nvPr/>
        </p:nvSpPr>
        <p:spPr>
          <a:xfrm>
            <a:off x="4730099" y="5049146"/>
            <a:ext cx="1308089" cy="1248288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52FC3C57-3919-4E52-867D-2D1EC2974D15}"/>
              </a:ext>
            </a:extLst>
          </p:cNvPr>
          <p:cNvSpPr txBox="1"/>
          <p:nvPr/>
        </p:nvSpPr>
        <p:spPr>
          <a:xfrm>
            <a:off x="2918278" y="4996089"/>
            <a:ext cx="11694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Junior Leader</a:t>
            </a:r>
            <a:br>
              <a:rPr lang="fi-FI" sz="1600"/>
            </a:br>
            <a:r>
              <a:rPr lang="fi-FI" sz="1600"/>
              <a:t>Pistol</a:t>
            </a:r>
            <a:endParaRPr lang="fi-FI" sz="3200"/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2CE91D02-C833-436B-9361-1C6122610913}"/>
              </a:ext>
            </a:extLst>
          </p:cNvPr>
          <p:cNvSpPr txBox="1"/>
          <p:nvPr/>
        </p:nvSpPr>
        <p:spPr>
          <a:xfrm>
            <a:off x="4795935" y="5435660"/>
            <a:ext cx="11989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Gunner</a:t>
            </a:r>
            <a:br>
              <a:rPr lang="fi-FI" sz="1600"/>
            </a:br>
            <a:r>
              <a:rPr lang="fi-FI" sz="1600"/>
              <a:t>Rifle</a:t>
            </a:r>
            <a:endParaRPr lang="fi-FI" sz="3200"/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1E20F622-14E9-40AB-A63C-7A106515F2E4}"/>
              </a:ext>
            </a:extLst>
          </p:cNvPr>
          <p:cNvSpPr/>
          <p:nvPr/>
        </p:nvSpPr>
        <p:spPr>
          <a:xfrm>
            <a:off x="4224144" y="5226192"/>
            <a:ext cx="352425" cy="36929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E2AF13B4-C9C1-4AF8-9DB8-367B68A03CF8}"/>
              </a:ext>
            </a:extLst>
          </p:cNvPr>
          <p:cNvSpPr txBox="1"/>
          <p:nvPr/>
        </p:nvSpPr>
        <p:spPr>
          <a:xfrm>
            <a:off x="4244297" y="5222651"/>
            <a:ext cx="2762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G</a:t>
            </a:r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740EE063-AC8A-4B08-8242-8EAF86838340}"/>
              </a:ext>
            </a:extLst>
          </p:cNvPr>
          <p:cNvSpPr/>
          <p:nvPr/>
        </p:nvSpPr>
        <p:spPr>
          <a:xfrm>
            <a:off x="4235726" y="5701442"/>
            <a:ext cx="352425" cy="36929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4BF0B733-B3BE-46BF-B615-FC883D6FC4E9}"/>
              </a:ext>
            </a:extLst>
          </p:cNvPr>
          <p:cNvSpPr txBox="1"/>
          <p:nvPr/>
        </p:nvSpPr>
        <p:spPr>
          <a:xfrm>
            <a:off x="4255879" y="5697901"/>
            <a:ext cx="2762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G</a:t>
            </a:r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F22AD715-CD9A-4B4A-84AE-A023139664D8}"/>
              </a:ext>
            </a:extLst>
          </p:cNvPr>
          <p:cNvSpPr/>
          <p:nvPr/>
        </p:nvSpPr>
        <p:spPr>
          <a:xfrm>
            <a:off x="1246636" y="6575856"/>
            <a:ext cx="3112598" cy="8993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E6E99138-3949-43A9-87EA-996D3C70B02B}"/>
              </a:ext>
            </a:extLst>
          </p:cNvPr>
          <p:cNvSpPr txBox="1"/>
          <p:nvPr/>
        </p:nvSpPr>
        <p:spPr>
          <a:xfrm>
            <a:off x="1441646" y="6790182"/>
            <a:ext cx="2736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20mm Autocannon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0E29486B-8D2F-4814-8CE2-FDD22C054523}"/>
              </a:ext>
            </a:extLst>
          </p:cNvPr>
          <p:cNvSpPr txBox="1"/>
          <p:nvPr/>
        </p:nvSpPr>
        <p:spPr>
          <a:xfrm>
            <a:off x="1165777" y="5174388"/>
            <a:ext cx="118718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i-FI" sz="3600"/>
              <a:t>Gun</a:t>
            </a:r>
            <a:br>
              <a:rPr lang="fi-FI" sz="3600"/>
            </a:br>
            <a:r>
              <a:rPr lang="fi-FI" sz="3600"/>
              <a:t>Team</a:t>
            </a:r>
          </a:p>
        </p:txBody>
      </p:sp>
      <p:sp>
        <p:nvSpPr>
          <p:cNvPr id="98" name="Oval 97">
            <a:extLst>
              <a:ext uri="{FF2B5EF4-FFF2-40B4-BE49-F238E27FC236}">
                <a16:creationId xmlns:a16="http://schemas.microsoft.com/office/drawing/2014/main" id="{F344D9CD-7273-45B5-B7D3-AFE038B5C84F}"/>
              </a:ext>
            </a:extLst>
          </p:cNvPr>
          <p:cNvSpPr/>
          <p:nvPr/>
        </p:nvSpPr>
        <p:spPr>
          <a:xfrm>
            <a:off x="6310616" y="5037185"/>
            <a:ext cx="1308089" cy="1248288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295AA90C-0E9B-4BAA-BB21-5837B8F16D7E}"/>
              </a:ext>
            </a:extLst>
          </p:cNvPr>
          <p:cNvSpPr txBox="1"/>
          <p:nvPr/>
        </p:nvSpPr>
        <p:spPr>
          <a:xfrm>
            <a:off x="6376452" y="5423699"/>
            <a:ext cx="11989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Gunner</a:t>
            </a:r>
            <a:br>
              <a:rPr lang="fi-FI" sz="1600"/>
            </a:br>
            <a:r>
              <a:rPr lang="fi-FI" sz="1600"/>
              <a:t>Rifle</a:t>
            </a:r>
            <a:endParaRPr lang="fi-FI" sz="3200"/>
          </a:p>
        </p:txBody>
      </p:sp>
      <p:sp>
        <p:nvSpPr>
          <p:cNvPr id="100" name="Oval 99">
            <a:extLst>
              <a:ext uri="{FF2B5EF4-FFF2-40B4-BE49-F238E27FC236}">
                <a16:creationId xmlns:a16="http://schemas.microsoft.com/office/drawing/2014/main" id="{352C0B13-17C0-4D83-B127-B2A3AAC61BFD}"/>
              </a:ext>
            </a:extLst>
          </p:cNvPr>
          <p:cNvSpPr/>
          <p:nvPr/>
        </p:nvSpPr>
        <p:spPr>
          <a:xfrm>
            <a:off x="7905001" y="5027229"/>
            <a:ext cx="1308089" cy="1248288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F0868B85-FA92-4FF2-A392-B11B4CC48A80}"/>
              </a:ext>
            </a:extLst>
          </p:cNvPr>
          <p:cNvSpPr txBox="1"/>
          <p:nvPr/>
        </p:nvSpPr>
        <p:spPr>
          <a:xfrm>
            <a:off x="7970837" y="5413743"/>
            <a:ext cx="11989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Gunner</a:t>
            </a:r>
            <a:br>
              <a:rPr lang="fi-FI" sz="1600"/>
            </a:br>
            <a:r>
              <a:rPr lang="fi-FI" sz="1600"/>
              <a:t>Rifle</a:t>
            </a:r>
            <a:endParaRPr lang="fi-FI" sz="3200"/>
          </a:p>
        </p:txBody>
      </p:sp>
      <p:sp>
        <p:nvSpPr>
          <p:cNvPr id="102" name="Oval 101">
            <a:extLst>
              <a:ext uri="{FF2B5EF4-FFF2-40B4-BE49-F238E27FC236}">
                <a16:creationId xmlns:a16="http://schemas.microsoft.com/office/drawing/2014/main" id="{FBE4ED48-4649-4028-9CC6-8630BADD27C1}"/>
              </a:ext>
            </a:extLst>
          </p:cNvPr>
          <p:cNvSpPr/>
          <p:nvPr/>
        </p:nvSpPr>
        <p:spPr>
          <a:xfrm>
            <a:off x="9499386" y="5008935"/>
            <a:ext cx="1308089" cy="1248288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612D290E-EB04-464D-8EC8-17D91F6C658F}"/>
              </a:ext>
            </a:extLst>
          </p:cNvPr>
          <p:cNvSpPr txBox="1"/>
          <p:nvPr/>
        </p:nvSpPr>
        <p:spPr>
          <a:xfrm>
            <a:off x="9565222" y="5395449"/>
            <a:ext cx="11989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Gunner</a:t>
            </a:r>
            <a:br>
              <a:rPr lang="fi-FI" sz="1600"/>
            </a:br>
            <a:r>
              <a:rPr lang="fi-FI" sz="1600"/>
              <a:t>Rifle</a:t>
            </a:r>
            <a:endParaRPr lang="fi-FI" sz="3200"/>
          </a:p>
        </p:txBody>
      </p:sp>
      <p:sp>
        <p:nvSpPr>
          <p:cNvPr id="104" name="Oval 103">
            <a:extLst>
              <a:ext uri="{FF2B5EF4-FFF2-40B4-BE49-F238E27FC236}">
                <a16:creationId xmlns:a16="http://schemas.microsoft.com/office/drawing/2014/main" id="{2B33923C-5B6A-4FBA-98CC-1D061670F328}"/>
              </a:ext>
            </a:extLst>
          </p:cNvPr>
          <p:cNvSpPr/>
          <p:nvPr/>
        </p:nvSpPr>
        <p:spPr>
          <a:xfrm>
            <a:off x="7912926" y="6375456"/>
            <a:ext cx="1308089" cy="1248288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9040EF49-E527-4C0C-951C-CDB77D7DF89F}"/>
              </a:ext>
            </a:extLst>
          </p:cNvPr>
          <p:cNvSpPr txBox="1"/>
          <p:nvPr/>
        </p:nvSpPr>
        <p:spPr>
          <a:xfrm>
            <a:off x="7978762" y="6761970"/>
            <a:ext cx="11989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Gunner</a:t>
            </a:r>
            <a:br>
              <a:rPr lang="fi-FI" sz="1600"/>
            </a:br>
            <a:r>
              <a:rPr lang="fi-FI" sz="1600"/>
              <a:t>Rifle</a:t>
            </a:r>
            <a:endParaRPr lang="fi-FI" sz="3200"/>
          </a:p>
        </p:txBody>
      </p:sp>
      <p:sp>
        <p:nvSpPr>
          <p:cNvPr id="106" name="Oval 105">
            <a:extLst>
              <a:ext uri="{FF2B5EF4-FFF2-40B4-BE49-F238E27FC236}">
                <a16:creationId xmlns:a16="http://schemas.microsoft.com/office/drawing/2014/main" id="{1BAC21D8-A848-4E3C-AD0D-A80DD2647397}"/>
              </a:ext>
            </a:extLst>
          </p:cNvPr>
          <p:cNvSpPr/>
          <p:nvPr/>
        </p:nvSpPr>
        <p:spPr>
          <a:xfrm>
            <a:off x="9507311" y="6357162"/>
            <a:ext cx="1308089" cy="1248288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1C603D0B-EA25-42A6-91A8-707A85BD1BEC}"/>
              </a:ext>
            </a:extLst>
          </p:cNvPr>
          <p:cNvSpPr txBox="1"/>
          <p:nvPr/>
        </p:nvSpPr>
        <p:spPr>
          <a:xfrm>
            <a:off x="9573147" y="6743676"/>
            <a:ext cx="11989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Gunner</a:t>
            </a:r>
            <a:br>
              <a:rPr lang="fi-FI" sz="1600"/>
            </a:br>
            <a:r>
              <a:rPr lang="fi-FI" sz="1600"/>
              <a:t>Rifle</a:t>
            </a:r>
            <a:endParaRPr lang="fi-FI" sz="3200"/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6457BE72-15EC-43DD-8138-0D6479418D2D}"/>
              </a:ext>
            </a:extLst>
          </p:cNvPr>
          <p:cNvSpPr txBox="1"/>
          <p:nvPr/>
        </p:nvSpPr>
        <p:spPr>
          <a:xfrm>
            <a:off x="2707456" y="6022122"/>
            <a:ext cx="453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A3</a:t>
            </a: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63AF06BF-F70C-4D87-A75E-424A75B9458A}"/>
              </a:ext>
            </a:extLst>
          </p:cNvPr>
          <p:cNvSpPr txBox="1"/>
          <p:nvPr/>
        </p:nvSpPr>
        <p:spPr>
          <a:xfrm>
            <a:off x="10870433" y="4852519"/>
            <a:ext cx="4539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A1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BCE10ADA-B44B-4A95-A4C2-0F0FEE29CAB0}"/>
              </a:ext>
            </a:extLst>
          </p:cNvPr>
          <p:cNvSpPr txBox="1"/>
          <p:nvPr/>
        </p:nvSpPr>
        <p:spPr>
          <a:xfrm>
            <a:off x="3822670" y="6072557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CI2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2517A807-2EE8-43F5-B07E-98347C4F9E6B}"/>
              </a:ext>
            </a:extLst>
          </p:cNvPr>
          <p:cNvSpPr txBox="1"/>
          <p:nvPr/>
        </p:nvSpPr>
        <p:spPr>
          <a:xfrm>
            <a:off x="3964220" y="4924163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6”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F7DE42F0-8D9A-4091-A4AA-A83CC5E8DBAD}"/>
              </a:ext>
            </a:extLst>
          </p:cNvPr>
          <p:cNvSpPr txBox="1"/>
          <p:nvPr/>
        </p:nvSpPr>
        <p:spPr>
          <a:xfrm>
            <a:off x="7978762" y="4498996"/>
            <a:ext cx="33639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Deploy: 4” (Green) or 6” (Regular)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B9EB25AE-9368-4682-82F3-4B2D9BFD354B}"/>
              </a:ext>
            </a:extLst>
          </p:cNvPr>
          <p:cNvSpPr txBox="1"/>
          <p:nvPr/>
        </p:nvSpPr>
        <p:spPr>
          <a:xfrm>
            <a:off x="9569979" y="12313509"/>
            <a:ext cx="4539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A1</a:t>
            </a:r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4602901C-DD9F-47EE-A00D-64C2EAEEA951}"/>
              </a:ext>
            </a:extLst>
          </p:cNvPr>
          <p:cNvSpPr/>
          <p:nvPr/>
        </p:nvSpPr>
        <p:spPr>
          <a:xfrm>
            <a:off x="719517" y="11424942"/>
            <a:ext cx="10493450" cy="177871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15" name="Oval 114">
            <a:extLst>
              <a:ext uri="{FF2B5EF4-FFF2-40B4-BE49-F238E27FC236}">
                <a16:creationId xmlns:a16="http://schemas.microsoft.com/office/drawing/2014/main" id="{96A72340-4BB0-4C10-8489-59F09A6F899B}"/>
              </a:ext>
            </a:extLst>
          </p:cNvPr>
          <p:cNvSpPr/>
          <p:nvPr/>
        </p:nvSpPr>
        <p:spPr>
          <a:xfrm>
            <a:off x="2163125" y="11615258"/>
            <a:ext cx="1308089" cy="1248288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116" name="Oval 115">
            <a:extLst>
              <a:ext uri="{FF2B5EF4-FFF2-40B4-BE49-F238E27FC236}">
                <a16:creationId xmlns:a16="http://schemas.microsoft.com/office/drawing/2014/main" id="{54A4754B-D3D0-4D76-B071-62B01369BD0A}"/>
              </a:ext>
            </a:extLst>
          </p:cNvPr>
          <p:cNvSpPr/>
          <p:nvPr/>
        </p:nvSpPr>
        <p:spPr>
          <a:xfrm>
            <a:off x="4035192" y="11662994"/>
            <a:ext cx="1308089" cy="1248288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2458A15A-1155-46D0-8FD5-621E09A22DE4}"/>
              </a:ext>
            </a:extLst>
          </p:cNvPr>
          <p:cNvSpPr txBox="1"/>
          <p:nvPr/>
        </p:nvSpPr>
        <p:spPr>
          <a:xfrm>
            <a:off x="2223402" y="11788119"/>
            <a:ext cx="11694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Junior Leader</a:t>
            </a:r>
            <a:br>
              <a:rPr lang="fi-FI" sz="1600"/>
            </a:br>
            <a:r>
              <a:rPr lang="fi-FI" sz="1600"/>
              <a:t>Pistol</a:t>
            </a:r>
            <a:endParaRPr lang="fi-FI" sz="3200"/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09B7B0B9-1EC9-4A3B-8A4A-341D0F4E299A}"/>
              </a:ext>
            </a:extLst>
          </p:cNvPr>
          <p:cNvSpPr txBox="1"/>
          <p:nvPr/>
        </p:nvSpPr>
        <p:spPr>
          <a:xfrm>
            <a:off x="4101028" y="12049508"/>
            <a:ext cx="11989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Gunner</a:t>
            </a:r>
            <a:br>
              <a:rPr lang="fi-FI" sz="1600"/>
            </a:br>
            <a:r>
              <a:rPr lang="fi-FI" sz="1600"/>
              <a:t>Rifle</a:t>
            </a:r>
            <a:endParaRPr lang="fi-FI" sz="3200"/>
          </a:p>
        </p:txBody>
      </p:sp>
      <p:sp>
        <p:nvSpPr>
          <p:cNvPr id="119" name="Rectangle 118">
            <a:extLst>
              <a:ext uri="{FF2B5EF4-FFF2-40B4-BE49-F238E27FC236}">
                <a16:creationId xmlns:a16="http://schemas.microsoft.com/office/drawing/2014/main" id="{31F6E3BA-9D3C-4A8B-863E-284A0BAB276E}"/>
              </a:ext>
            </a:extLst>
          </p:cNvPr>
          <p:cNvSpPr/>
          <p:nvPr/>
        </p:nvSpPr>
        <p:spPr>
          <a:xfrm>
            <a:off x="3529237" y="11840040"/>
            <a:ext cx="352425" cy="36929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F814AD13-6C46-47B3-8E00-6C9E6EB873F7}"/>
              </a:ext>
            </a:extLst>
          </p:cNvPr>
          <p:cNvSpPr txBox="1"/>
          <p:nvPr/>
        </p:nvSpPr>
        <p:spPr>
          <a:xfrm>
            <a:off x="3549390" y="11836499"/>
            <a:ext cx="2762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G</a:t>
            </a:r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669C4516-1646-4863-8651-EE076AA77385}"/>
              </a:ext>
            </a:extLst>
          </p:cNvPr>
          <p:cNvSpPr/>
          <p:nvPr/>
        </p:nvSpPr>
        <p:spPr>
          <a:xfrm>
            <a:off x="3540819" y="12315290"/>
            <a:ext cx="352425" cy="36929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E5AAD7EF-EC9C-4724-AB5F-158A377BDF91}"/>
              </a:ext>
            </a:extLst>
          </p:cNvPr>
          <p:cNvSpPr txBox="1"/>
          <p:nvPr/>
        </p:nvSpPr>
        <p:spPr>
          <a:xfrm>
            <a:off x="3560972" y="12311749"/>
            <a:ext cx="2762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G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8E3B3890-1DF2-41BB-9829-C02220EABAE3}"/>
              </a:ext>
            </a:extLst>
          </p:cNvPr>
          <p:cNvSpPr txBox="1"/>
          <p:nvPr/>
        </p:nvSpPr>
        <p:spPr>
          <a:xfrm>
            <a:off x="908238" y="11631924"/>
            <a:ext cx="126509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i-FI" sz="3600"/>
              <a:t>MMG</a:t>
            </a:r>
            <a:br>
              <a:rPr lang="fi-FI" sz="3600"/>
            </a:br>
            <a:r>
              <a:rPr lang="fi-FI" sz="3600"/>
              <a:t>Team</a:t>
            </a:r>
          </a:p>
        </p:txBody>
      </p:sp>
      <p:sp>
        <p:nvSpPr>
          <p:cNvPr id="126" name="Oval 125">
            <a:extLst>
              <a:ext uri="{FF2B5EF4-FFF2-40B4-BE49-F238E27FC236}">
                <a16:creationId xmlns:a16="http://schemas.microsoft.com/office/drawing/2014/main" id="{B706597B-8FAF-4B4A-BF49-2C9D74619522}"/>
              </a:ext>
            </a:extLst>
          </p:cNvPr>
          <p:cNvSpPr/>
          <p:nvPr/>
        </p:nvSpPr>
        <p:spPr>
          <a:xfrm>
            <a:off x="5383320" y="11632847"/>
            <a:ext cx="1308089" cy="1248288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4E9D1CB0-E73F-4285-BDF1-B6E28172FBCB}"/>
              </a:ext>
            </a:extLst>
          </p:cNvPr>
          <p:cNvSpPr txBox="1"/>
          <p:nvPr/>
        </p:nvSpPr>
        <p:spPr>
          <a:xfrm>
            <a:off x="5449156" y="12019361"/>
            <a:ext cx="11989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Gunner</a:t>
            </a:r>
            <a:br>
              <a:rPr lang="fi-FI" sz="1600"/>
            </a:br>
            <a:r>
              <a:rPr lang="fi-FI" sz="1600"/>
              <a:t>Rifle</a:t>
            </a:r>
            <a:endParaRPr lang="fi-FI" sz="3200"/>
          </a:p>
        </p:txBody>
      </p:sp>
      <p:sp>
        <p:nvSpPr>
          <p:cNvPr id="128" name="Oval 127">
            <a:extLst>
              <a:ext uri="{FF2B5EF4-FFF2-40B4-BE49-F238E27FC236}">
                <a16:creationId xmlns:a16="http://schemas.microsoft.com/office/drawing/2014/main" id="{23A3BC82-B645-4846-9F8B-47F7F983EB32}"/>
              </a:ext>
            </a:extLst>
          </p:cNvPr>
          <p:cNvSpPr/>
          <p:nvPr/>
        </p:nvSpPr>
        <p:spPr>
          <a:xfrm>
            <a:off x="6787881" y="11612892"/>
            <a:ext cx="1308089" cy="1248288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D28637F7-B7CB-439F-AECA-D2E404483891}"/>
              </a:ext>
            </a:extLst>
          </p:cNvPr>
          <p:cNvSpPr txBox="1"/>
          <p:nvPr/>
        </p:nvSpPr>
        <p:spPr>
          <a:xfrm>
            <a:off x="6853717" y="11999406"/>
            <a:ext cx="11989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Gunner</a:t>
            </a:r>
            <a:br>
              <a:rPr lang="fi-FI" sz="1600"/>
            </a:br>
            <a:r>
              <a:rPr lang="fi-FI" sz="1600"/>
              <a:t>Rifle</a:t>
            </a:r>
            <a:endParaRPr lang="fi-FI" sz="3200"/>
          </a:p>
        </p:txBody>
      </p:sp>
      <p:sp>
        <p:nvSpPr>
          <p:cNvPr id="160" name="Oval 159">
            <a:extLst>
              <a:ext uri="{FF2B5EF4-FFF2-40B4-BE49-F238E27FC236}">
                <a16:creationId xmlns:a16="http://schemas.microsoft.com/office/drawing/2014/main" id="{164F4C9F-EBF8-4925-8E5F-4EF84A5A6B84}"/>
              </a:ext>
            </a:extLst>
          </p:cNvPr>
          <p:cNvSpPr/>
          <p:nvPr/>
        </p:nvSpPr>
        <p:spPr>
          <a:xfrm>
            <a:off x="9550823" y="11553722"/>
            <a:ext cx="1308089" cy="1248288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5D55F5A4-E998-4153-839F-BC13DD0A53CF}"/>
              </a:ext>
            </a:extLst>
          </p:cNvPr>
          <p:cNvSpPr txBox="1"/>
          <p:nvPr/>
        </p:nvSpPr>
        <p:spPr>
          <a:xfrm>
            <a:off x="9616659" y="11940236"/>
            <a:ext cx="11989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Gunner</a:t>
            </a:r>
            <a:br>
              <a:rPr lang="fi-FI" sz="1600"/>
            </a:br>
            <a:r>
              <a:rPr lang="fi-FI" sz="1600"/>
              <a:t>Rifle</a:t>
            </a:r>
            <a:endParaRPr lang="fi-FI" sz="3200"/>
          </a:p>
        </p:txBody>
      </p:sp>
      <p:sp>
        <p:nvSpPr>
          <p:cNvPr id="164" name="Oval 163">
            <a:extLst>
              <a:ext uri="{FF2B5EF4-FFF2-40B4-BE49-F238E27FC236}">
                <a16:creationId xmlns:a16="http://schemas.microsoft.com/office/drawing/2014/main" id="{C1854B69-4992-4DFC-91A9-EF0D33A8B9FB}"/>
              </a:ext>
            </a:extLst>
          </p:cNvPr>
          <p:cNvSpPr/>
          <p:nvPr/>
        </p:nvSpPr>
        <p:spPr>
          <a:xfrm>
            <a:off x="8164456" y="11582399"/>
            <a:ext cx="1308089" cy="1248288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165" name="TextBox 164">
            <a:extLst>
              <a:ext uri="{FF2B5EF4-FFF2-40B4-BE49-F238E27FC236}">
                <a16:creationId xmlns:a16="http://schemas.microsoft.com/office/drawing/2014/main" id="{F1A09C53-6C27-433D-AC87-BC026CD50634}"/>
              </a:ext>
            </a:extLst>
          </p:cNvPr>
          <p:cNvSpPr txBox="1"/>
          <p:nvPr/>
        </p:nvSpPr>
        <p:spPr>
          <a:xfrm>
            <a:off x="8230292" y="11968913"/>
            <a:ext cx="11989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Gunner</a:t>
            </a:r>
            <a:br>
              <a:rPr lang="fi-FI" sz="1600"/>
            </a:br>
            <a:r>
              <a:rPr lang="fi-FI" sz="1600"/>
              <a:t>Rifle</a:t>
            </a:r>
            <a:endParaRPr lang="fi-FI" sz="3200"/>
          </a:p>
        </p:txBody>
      </p:sp>
      <p:sp>
        <p:nvSpPr>
          <p:cNvPr id="166" name="TextBox 165">
            <a:extLst>
              <a:ext uri="{FF2B5EF4-FFF2-40B4-BE49-F238E27FC236}">
                <a16:creationId xmlns:a16="http://schemas.microsoft.com/office/drawing/2014/main" id="{8B7C1A25-C4A4-40D0-B04C-26087F77E1B6}"/>
              </a:ext>
            </a:extLst>
          </p:cNvPr>
          <p:cNvSpPr txBox="1"/>
          <p:nvPr/>
        </p:nvSpPr>
        <p:spPr>
          <a:xfrm>
            <a:off x="2012549" y="12635970"/>
            <a:ext cx="453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A3</a:t>
            </a:r>
          </a:p>
        </p:txBody>
      </p:sp>
      <p:sp>
        <p:nvSpPr>
          <p:cNvPr id="167" name="TextBox 166">
            <a:extLst>
              <a:ext uri="{FF2B5EF4-FFF2-40B4-BE49-F238E27FC236}">
                <a16:creationId xmlns:a16="http://schemas.microsoft.com/office/drawing/2014/main" id="{B2D49B87-6770-41D2-8386-058EDD4EF338}"/>
              </a:ext>
            </a:extLst>
          </p:cNvPr>
          <p:cNvSpPr txBox="1"/>
          <p:nvPr/>
        </p:nvSpPr>
        <p:spPr>
          <a:xfrm>
            <a:off x="10858912" y="11551780"/>
            <a:ext cx="4539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A1</a:t>
            </a:r>
          </a:p>
        </p:txBody>
      </p:sp>
      <p:sp>
        <p:nvSpPr>
          <p:cNvPr id="168" name="TextBox 167">
            <a:extLst>
              <a:ext uri="{FF2B5EF4-FFF2-40B4-BE49-F238E27FC236}">
                <a16:creationId xmlns:a16="http://schemas.microsoft.com/office/drawing/2014/main" id="{B4051037-3634-40DA-A583-F7B61575973E}"/>
              </a:ext>
            </a:extLst>
          </p:cNvPr>
          <p:cNvSpPr txBox="1"/>
          <p:nvPr/>
        </p:nvSpPr>
        <p:spPr>
          <a:xfrm>
            <a:off x="3127763" y="12686405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CI2</a:t>
            </a:r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F29D5D40-EB56-43F7-945D-BB697C1A2FCB}"/>
              </a:ext>
            </a:extLst>
          </p:cNvPr>
          <p:cNvSpPr txBox="1"/>
          <p:nvPr/>
        </p:nvSpPr>
        <p:spPr>
          <a:xfrm>
            <a:off x="3269313" y="11538011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6”</a:t>
            </a:r>
          </a:p>
        </p:txBody>
      </p:sp>
      <p:sp>
        <p:nvSpPr>
          <p:cNvPr id="170" name="TextBox 169">
            <a:extLst>
              <a:ext uri="{FF2B5EF4-FFF2-40B4-BE49-F238E27FC236}">
                <a16:creationId xmlns:a16="http://schemas.microsoft.com/office/drawing/2014/main" id="{5411A311-1A91-41DB-BCD8-E8D3F6B5952B}"/>
              </a:ext>
            </a:extLst>
          </p:cNvPr>
          <p:cNvSpPr txBox="1"/>
          <p:nvPr/>
        </p:nvSpPr>
        <p:spPr>
          <a:xfrm>
            <a:off x="8007893" y="11070256"/>
            <a:ext cx="33639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Deploy: 4” (Green) or 6” (Regular)</a:t>
            </a:r>
          </a:p>
        </p:txBody>
      </p:sp>
      <p:sp>
        <p:nvSpPr>
          <p:cNvPr id="171" name="TextBox 170">
            <a:extLst>
              <a:ext uri="{FF2B5EF4-FFF2-40B4-BE49-F238E27FC236}">
                <a16:creationId xmlns:a16="http://schemas.microsoft.com/office/drawing/2014/main" id="{6816893E-1C08-487D-80C7-F8A0879BDB5E}"/>
              </a:ext>
            </a:extLst>
          </p:cNvPr>
          <p:cNvSpPr txBox="1"/>
          <p:nvPr/>
        </p:nvSpPr>
        <p:spPr>
          <a:xfrm>
            <a:off x="10888829" y="10607624"/>
            <a:ext cx="4539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A1</a:t>
            </a:r>
          </a:p>
        </p:txBody>
      </p:sp>
      <p:sp>
        <p:nvSpPr>
          <p:cNvPr id="172" name="Rectangle 171">
            <a:extLst>
              <a:ext uri="{FF2B5EF4-FFF2-40B4-BE49-F238E27FC236}">
                <a16:creationId xmlns:a16="http://schemas.microsoft.com/office/drawing/2014/main" id="{7AEEDA45-300F-451E-8102-E287C2A95547}"/>
              </a:ext>
            </a:extLst>
          </p:cNvPr>
          <p:cNvSpPr/>
          <p:nvPr/>
        </p:nvSpPr>
        <p:spPr>
          <a:xfrm>
            <a:off x="743084" y="8190291"/>
            <a:ext cx="10493450" cy="282088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73" name="Oval 172">
            <a:extLst>
              <a:ext uri="{FF2B5EF4-FFF2-40B4-BE49-F238E27FC236}">
                <a16:creationId xmlns:a16="http://schemas.microsoft.com/office/drawing/2014/main" id="{FEEE90C9-2674-4478-AAE1-A8C8DF9AEDFF}"/>
              </a:ext>
            </a:extLst>
          </p:cNvPr>
          <p:cNvSpPr/>
          <p:nvPr/>
        </p:nvSpPr>
        <p:spPr>
          <a:xfrm>
            <a:off x="2848408" y="8276935"/>
            <a:ext cx="1308089" cy="1248288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174" name="Oval 173">
            <a:extLst>
              <a:ext uri="{FF2B5EF4-FFF2-40B4-BE49-F238E27FC236}">
                <a16:creationId xmlns:a16="http://schemas.microsoft.com/office/drawing/2014/main" id="{005669F9-8A6C-4E8D-9337-0221299C6166}"/>
              </a:ext>
            </a:extLst>
          </p:cNvPr>
          <p:cNvSpPr/>
          <p:nvPr/>
        </p:nvSpPr>
        <p:spPr>
          <a:xfrm>
            <a:off x="4720475" y="8324671"/>
            <a:ext cx="1308089" cy="1248288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175" name="TextBox 174">
            <a:extLst>
              <a:ext uri="{FF2B5EF4-FFF2-40B4-BE49-F238E27FC236}">
                <a16:creationId xmlns:a16="http://schemas.microsoft.com/office/drawing/2014/main" id="{1EFFA9BC-2EBA-4D4D-BB60-BB0D25B95381}"/>
              </a:ext>
            </a:extLst>
          </p:cNvPr>
          <p:cNvSpPr txBox="1"/>
          <p:nvPr/>
        </p:nvSpPr>
        <p:spPr>
          <a:xfrm>
            <a:off x="2908654" y="8271614"/>
            <a:ext cx="11694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Junior Leader</a:t>
            </a:r>
            <a:br>
              <a:rPr lang="fi-FI" sz="1600"/>
            </a:br>
            <a:r>
              <a:rPr lang="fi-FI" sz="1600"/>
              <a:t>Pistol</a:t>
            </a:r>
            <a:endParaRPr lang="fi-FI" sz="3200"/>
          </a:p>
        </p:txBody>
      </p:sp>
      <p:sp>
        <p:nvSpPr>
          <p:cNvPr id="176" name="TextBox 175">
            <a:extLst>
              <a:ext uri="{FF2B5EF4-FFF2-40B4-BE49-F238E27FC236}">
                <a16:creationId xmlns:a16="http://schemas.microsoft.com/office/drawing/2014/main" id="{EAAA2E00-D1A8-47BB-B20D-A964B52DFCCD}"/>
              </a:ext>
            </a:extLst>
          </p:cNvPr>
          <p:cNvSpPr txBox="1"/>
          <p:nvPr/>
        </p:nvSpPr>
        <p:spPr>
          <a:xfrm>
            <a:off x="4786311" y="8711185"/>
            <a:ext cx="11989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Gunner</a:t>
            </a:r>
            <a:br>
              <a:rPr lang="fi-FI" sz="1600"/>
            </a:br>
            <a:r>
              <a:rPr lang="fi-FI" sz="1600"/>
              <a:t>Rifle</a:t>
            </a:r>
            <a:endParaRPr lang="fi-FI" sz="3200"/>
          </a:p>
        </p:txBody>
      </p:sp>
      <p:sp>
        <p:nvSpPr>
          <p:cNvPr id="177" name="Rectangle 176">
            <a:extLst>
              <a:ext uri="{FF2B5EF4-FFF2-40B4-BE49-F238E27FC236}">
                <a16:creationId xmlns:a16="http://schemas.microsoft.com/office/drawing/2014/main" id="{1851FE7F-4628-43DF-B89F-5026B1B5EAAC}"/>
              </a:ext>
            </a:extLst>
          </p:cNvPr>
          <p:cNvSpPr/>
          <p:nvPr/>
        </p:nvSpPr>
        <p:spPr>
          <a:xfrm>
            <a:off x="4214520" y="8501717"/>
            <a:ext cx="352425" cy="36929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78" name="TextBox 177">
            <a:extLst>
              <a:ext uri="{FF2B5EF4-FFF2-40B4-BE49-F238E27FC236}">
                <a16:creationId xmlns:a16="http://schemas.microsoft.com/office/drawing/2014/main" id="{22221A86-F3AA-4050-821A-70B095A883C7}"/>
              </a:ext>
            </a:extLst>
          </p:cNvPr>
          <p:cNvSpPr txBox="1"/>
          <p:nvPr/>
        </p:nvSpPr>
        <p:spPr>
          <a:xfrm>
            <a:off x="4234673" y="8498176"/>
            <a:ext cx="2762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G</a:t>
            </a:r>
          </a:p>
        </p:txBody>
      </p:sp>
      <p:sp>
        <p:nvSpPr>
          <p:cNvPr id="179" name="Rectangle 178">
            <a:extLst>
              <a:ext uri="{FF2B5EF4-FFF2-40B4-BE49-F238E27FC236}">
                <a16:creationId xmlns:a16="http://schemas.microsoft.com/office/drawing/2014/main" id="{C7DB377E-76DA-4B90-BA94-5DF38EBB3B2C}"/>
              </a:ext>
            </a:extLst>
          </p:cNvPr>
          <p:cNvSpPr/>
          <p:nvPr/>
        </p:nvSpPr>
        <p:spPr>
          <a:xfrm>
            <a:off x="4226102" y="8976967"/>
            <a:ext cx="352425" cy="36929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80" name="TextBox 179">
            <a:extLst>
              <a:ext uri="{FF2B5EF4-FFF2-40B4-BE49-F238E27FC236}">
                <a16:creationId xmlns:a16="http://schemas.microsoft.com/office/drawing/2014/main" id="{CF87468A-3D5B-459D-81B7-AF567BCD7751}"/>
              </a:ext>
            </a:extLst>
          </p:cNvPr>
          <p:cNvSpPr txBox="1"/>
          <p:nvPr/>
        </p:nvSpPr>
        <p:spPr>
          <a:xfrm>
            <a:off x="4246255" y="8973426"/>
            <a:ext cx="2762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G</a:t>
            </a:r>
          </a:p>
        </p:txBody>
      </p:sp>
      <p:sp>
        <p:nvSpPr>
          <p:cNvPr id="181" name="Rectangle 180">
            <a:extLst>
              <a:ext uri="{FF2B5EF4-FFF2-40B4-BE49-F238E27FC236}">
                <a16:creationId xmlns:a16="http://schemas.microsoft.com/office/drawing/2014/main" id="{0E767D3B-23C8-4F3C-8303-DB495CADEC10}"/>
              </a:ext>
            </a:extLst>
          </p:cNvPr>
          <p:cNvSpPr/>
          <p:nvPr/>
        </p:nvSpPr>
        <p:spPr>
          <a:xfrm>
            <a:off x="1237012" y="9851381"/>
            <a:ext cx="3112598" cy="8993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82" name="TextBox 181">
            <a:extLst>
              <a:ext uri="{FF2B5EF4-FFF2-40B4-BE49-F238E27FC236}">
                <a16:creationId xmlns:a16="http://schemas.microsoft.com/office/drawing/2014/main" id="{5030CBDF-7A74-4BEC-9D10-03564E474AEA}"/>
              </a:ext>
            </a:extLst>
          </p:cNvPr>
          <p:cNvSpPr txBox="1"/>
          <p:nvPr/>
        </p:nvSpPr>
        <p:spPr>
          <a:xfrm>
            <a:off x="1432022" y="10065707"/>
            <a:ext cx="2736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20mm Autocannon</a:t>
            </a:r>
          </a:p>
        </p:txBody>
      </p:sp>
      <p:sp>
        <p:nvSpPr>
          <p:cNvPr id="183" name="TextBox 182">
            <a:extLst>
              <a:ext uri="{FF2B5EF4-FFF2-40B4-BE49-F238E27FC236}">
                <a16:creationId xmlns:a16="http://schemas.microsoft.com/office/drawing/2014/main" id="{21DDB3EA-5B5D-424B-8E9F-C7005B9F3CB3}"/>
              </a:ext>
            </a:extLst>
          </p:cNvPr>
          <p:cNvSpPr txBox="1"/>
          <p:nvPr/>
        </p:nvSpPr>
        <p:spPr>
          <a:xfrm>
            <a:off x="1156153" y="8449913"/>
            <a:ext cx="118718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i-FI" sz="3600"/>
              <a:t>Gun</a:t>
            </a:r>
            <a:br>
              <a:rPr lang="fi-FI" sz="3600"/>
            </a:br>
            <a:r>
              <a:rPr lang="fi-FI" sz="3600"/>
              <a:t>Team</a:t>
            </a:r>
          </a:p>
        </p:txBody>
      </p:sp>
      <p:sp>
        <p:nvSpPr>
          <p:cNvPr id="184" name="Oval 183">
            <a:extLst>
              <a:ext uri="{FF2B5EF4-FFF2-40B4-BE49-F238E27FC236}">
                <a16:creationId xmlns:a16="http://schemas.microsoft.com/office/drawing/2014/main" id="{42291403-035B-4028-B808-F6737EC9EF8B}"/>
              </a:ext>
            </a:extLst>
          </p:cNvPr>
          <p:cNvSpPr/>
          <p:nvPr/>
        </p:nvSpPr>
        <p:spPr>
          <a:xfrm>
            <a:off x="6300992" y="8312710"/>
            <a:ext cx="1308089" cy="1248288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185" name="TextBox 184">
            <a:extLst>
              <a:ext uri="{FF2B5EF4-FFF2-40B4-BE49-F238E27FC236}">
                <a16:creationId xmlns:a16="http://schemas.microsoft.com/office/drawing/2014/main" id="{5C1D20F3-6657-4205-894E-65CA05E33733}"/>
              </a:ext>
            </a:extLst>
          </p:cNvPr>
          <p:cNvSpPr txBox="1"/>
          <p:nvPr/>
        </p:nvSpPr>
        <p:spPr>
          <a:xfrm>
            <a:off x="6366828" y="8699224"/>
            <a:ext cx="11989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Gunner</a:t>
            </a:r>
            <a:br>
              <a:rPr lang="fi-FI" sz="1600"/>
            </a:br>
            <a:r>
              <a:rPr lang="fi-FI" sz="1600"/>
              <a:t>Rifle</a:t>
            </a:r>
            <a:endParaRPr lang="fi-FI" sz="3200"/>
          </a:p>
        </p:txBody>
      </p:sp>
      <p:sp>
        <p:nvSpPr>
          <p:cNvPr id="186" name="Oval 185">
            <a:extLst>
              <a:ext uri="{FF2B5EF4-FFF2-40B4-BE49-F238E27FC236}">
                <a16:creationId xmlns:a16="http://schemas.microsoft.com/office/drawing/2014/main" id="{59377EA3-EDC6-46DC-87BE-E76E96A1E43F}"/>
              </a:ext>
            </a:extLst>
          </p:cNvPr>
          <p:cNvSpPr/>
          <p:nvPr/>
        </p:nvSpPr>
        <p:spPr>
          <a:xfrm>
            <a:off x="7895377" y="8302754"/>
            <a:ext cx="1308089" cy="1248288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187" name="TextBox 186">
            <a:extLst>
              <a:ext uri="{FF2B5EF4-FFF2-40B4-BE49-F238E27FC236}">
                <a16:creationId xmlns:a16="http://schemas.microsoft.com/office/drawing/2014/main" id="{EFCB46F0-04B0-4738-BFF7-3AA2847BD38B}"/>
              </a:ext>
            </a:extLst>
          </p:cNvPr>
          <p:cNvSpPr txBox="1"/>
          <p:nvPr/>
        </p:nvSpPr>
        <p:spPr>
          <a:xfrm>
            <a:off x="7961213" y="8689268"/>
            <a:ext cx="11989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Gunner</a:t>
            </a:r>
            <a:br>
              <a:rPr lang="fi-FI" sz="1600"/>
            </a:br>
            <a:r>
              <a:rPr lang="fi-FI" sz="1600"/>
              <a:t>Rifle</a:t>
            </a:r>
            <a:endParaRPr lang="fi-FI" sz="3200"/>
          </a:p>
        </p:txBody>
      </p:sp>
      <p:sp>
        <p:nvSpPr>
          <p:cNvPr id="188" name="Oval 187">
            <a:extLst>
              <a:ext uri="{FF2B5EF4-FFF2-40B4-BE49-F238E27FC236}">
                <a16:creationId xmlns:a16="http://schemas.microsoft.com/office/drawing/2014/main" id="{E842353B-45DF-4A54-B968-83B2C2BFBC2B}"/>
              </a:ext>
            </a:extLst>
          </p:cNvPr>
          <p:cNvSpPr/>
          <p:nvPr/>
        </p:nvSpPr>
        <p:spPr>
          <a:xfrm>
            <a:off x="9489762" y="8284460"/>
            <a:ext cx="1308089" cy="1248288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189" name="TextBox 188">
            <a:extLst>
              <a:ext uri="{FF2B5EF4-FFF2-40B4-BE49-F238E27FC236}">
                <a16:creationId xmlns:a16="http://schemas.microsoft.com/office/drawing/2014/main" id="{82C18314-571D-4245-A740-526B818229BD}"/>
              </a:ext>
            </a:extLst>
          </p:cNvPr>
          <p:cNvSpPr txBox="1"/>
          <p:nvPr/>
        </p:nvSpPr>
        <p:spPr>
          <a:xfrm>
            <a:off x="9555598" y="8670974"/>
            <a:ext cx="11989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Gunner</a:t>
            </a:r>
            <a:br>
              <a:rPr lang="fi-FI" sz="1600"/>
            </a:br>
            <a:r>
              <a:rPr lang="fi-FI" sz="1600"/>
              <a:t>Rifle</a:t>
            </a:r>
            <a:endParaRPr lang="fi-FI" sz="3200"/>
          </a:p>
        </p:txBody>
      </p:sp>
      <p:sp>
        <p:nvSpPr>
          <p:cNvPr id="190" name="Oval 189">
            <a:extLst>
              <a:ext uri="{FF2B5EF4-FFF2-40B4-BE49-F238E27FC236}">
                <a16:creationId xmlns:a16="http://schemas.microsoft.com/office/drawing/2014/main" id="{E0AF3415-0AEC-4206-8A43-A16F7800CC4A}"/>
              </a:ext>
            </a:extLst>
          </p:cNvPr>
          <p:cNvSpPr/>
          <p:nvPr/>
        </p:nvSpPr>
        <p:spPr>
          <a:xfrm>
            <a:off x="7903302" y="9650981"/>
            <a:ext cx="1308089" cy="1248288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191" name="TextBox 190">
            <a:extLst>
              <a:ext uri="{FF2B5EF4-FFF2-40B4-BE49-F238E27FC236}">
                <a16:creationId xmlns:a16="http://schemas.microsoft.com/office/drawing/2014/main" id="{D69F4D8A-E545-46B9-9E08-74C1C48C723A}"/>
              </a:ext>
            </a:extLst>
          </p:cNvPr>
          <p:cNvSpPr txBox="1"/>
          <p:nvPr/>
        </p:nvSpPr>
        <p:spPr>
          <a:xfrm>
            <a:off x="7969138" y="10037495"/>
            <a:ext cx="11989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Gunner</a:t>
            </a:r>
            <a:br>
              <a:rPr lang="fi-FI" sz="1600"/>
            </a:br>
            <a:r>
              <a:rPr lang="fi-FI" sz="1600"/>
              <a:t>Rifle</a:t>
            </a:r>
            <a:endParaRPr lang="fi-FI" sz="3200"/>
          </a:p>
        </p:txBody>
      </p:sp>
      <p:sp>
        <p:nvSpPr>
          <p:cNvPr id="192" name="Oval 191">
            <a:extLst>
              <a:ext uri="{FF2B5EF4-FFF2-40B4-BE49-F238E27FC236}">
                <a16:creationId xmlns:a16="http://schemas.microsoft.com/office/drawing/2014/main" id="{7684CC30-825D-4408-BD65-8E54507B070A}"/>
              </a:ext>
            </a:extLst>
          </p:cNvPr>
          <p:cNvSpPr/>
          <p:nvPr/>
        </p:nvSpPr>
        <p:spPr>
          <a:xfrm>
            <a:off x="9497687" y="9632687"/>
            <a:ext cx="1308089" cy="1248288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193" name="TextBox 192">
            <a:extLst>
              <a:ext uri="{FF2B5EF4-FFF2-40B4-BE49-F238E27FC236}">
                <a16:creationId xmlns:a16="http://schemas.microsoft.com/office/drawing/2014/main" id="{65FFBDBB-F601-49DC-B5B5-BAAFE3B23079}"/>
              </a:ext>
            </a:extLst>
          </p:cNvPr>
          <p:cNvSpPr txBox="1"/>
          <p:nvPr/>
        </p:nvSpPr>
        <p:spPr>
          <a:xfrm>
            <a:off x="9563523" y="10019201"/>
            <a:ext cx="11989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Gunner</a:t>
            </a:r>
            <a:br>
              <a:rPr lang="fi-FI" sz="1600"/>
            </a:br>
            <a:r>
              <a:rPr lang="fi-FI" sz="1600"/>
              <a:t>Rifle</a:t>
            </a:r>
            <a:endParaRPr lang="fi-FI" sz="3200"/>
          </a:p>
        </p:txBody>
      </p:sp>
      <p:sp>
        <p:nvSpPr>
          <p:cNvPr id="198" name="TextBox 197">
            <a:extLst>
              <a:ext uri="{FF2B5EF4-FFF2-40B4-BE49-F238E27FC236}">
                <a16:creationId xmlns:a16="http://schemas.microsoft.com/office/drawing/2014/main" id="{22CDBBE6-616D-491E-A2F8-1471ED110B4D}"/>
              </a:ext>
            </a:extLst>
          </p:cNvPr>
          <p:cNvSpPr txBox="1"/>
          <p:nvPr/>
        </p:nvSpPr>
        <p:spPr>
          <a:xfrm>
            <a:off x="2697832" y="9297647"/>
            <a:ext cx="453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A3</a:t>
            </a:r>
          </a:p>
        </p:txBody>
      </p:sp>
      <p:sp>
        <p:nvSpPr>
          <p:cNvPr id="199" name="TextBox 198">
            <a:extLst>
              <a:ext uri="{FF2B5EF4-FFF2-40B4-BE49-F238E27FC236}">
                <a16:creationId xmlns:a16="http://schemas.microsoft.com/office/drawing/2014/main" id="{535E9388-361E-4F3D-ADF2-90E2B18BE63A}"/>
              </a:ext>
            </a:extLst>
          </p:cNvPr>
          <p:cNvSpPr txBox="1"/>
          <p:nvPr/>
        </p:nvSpPr>
        <p:spPr>
          <a:xfrm>
            <a:off x="10860809" y="8128044"/>
            <a:ext cx="4539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A1</a:t>
            </a:r>
          </a:p>
        </p:txBody>
      </p:sp>
      <p:sp>
        <p:nvSpPr>
          <p:cNvPr id="200" name="TextBox 199">
            <a:extLst>
              <a:ext uri="{FF2B5EF4-FFF2-40B4-BE49-F238E27FC236}">
                <a16:creationId xmlns:a16="http://schemas.microsoft.com/office/drawing/2014/main" id="{DD3074C9-9B50-4442-ABB6-95348B9ED603}"/>
              </a:ext>
            </a:extLst>
          </p:cNvPr>
          <p:cNvSpPr txBox="1"/>
          <p:nvPr/>
        </p:nvSpPr>
        <p:spPr>
          <a:xfrm>
            <a:off x="3813046" y="9348082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CI2</a:t>
            </a:r>
          </a:p>
        </p:txBody>
      </p:sp>
      <p:sp>
        <p:nvSpPr>
          <p:cNvPr id="201" name="TextBox 200">
            <a:extLst>
              <a:ext uri="{FF2B5EF4-FFF2-40B4-BE49-F238E27FC236}">
                <a16:creationId xmlns:a16="http://schemas.microsoft.com/office/drawing/2014/main" id="{D3EA1887-1B1B-4677-B96D-44C25187FBF7}"/>
              </a:ext>
            </a:extLst>
          </p:cNvPr>
          <p:cNvSpPr txBox="1"/>
          <p:nvPr/>
        </p:nvSpPr>
        <p:spPr>
          <a:xfrm>
            <a:off x="3954596" y="8199688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6”</a:t>
            </a:r>
          </a:p>
        </p:txBody>
      </p:sp>
      <p:sp>
        <p:nvSpPr>
          <p:cNvPr id="202" name="TextBox 201">
            <a:extLst>
              <a:ext uri="{FF2B5EF4-FFF2-40B4-BE49-F238E27FC236}">
                <a16:creationId xmlns:a16="http://schemas.microsoft.com/office/drawing/2014/main" id="{67255520-4957-46E6-92C7-2BBCF905948C}"/>
              </a:ext>
            </a:extLst>
          </p:cNvPr>
          <p:cNvSpPr txBox="1"/>
          <p:nvPr/>
        </p:nvSpPr>
        <p:spPr>
          <a:xfrm>
            <a:off x="7969138" y="7774521"/>
            <a:ext cx="33639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Deploy: 4” (Green) or 6” (Regular)</a:t>
            </a:r>
          </a:p>
        </p:txBody>
      </p:sp>
      <p:sp>
        <p:nvSpPr>
          <p:cNvPr id="203" name="TextBox 202">
            <a:extLst>
              <a:ext uri="{FF2B5EF4-FFF2-40B4-BE49-F238E27FC236}">
                <a16:creationId xmlns:a16="http://schemas.microsoft.com/office/drawing/2014/main" id="{D4CA2414-659E-4C42-8D51-5F6541441123}"/>
              </a:ext>
            </a:extLst>
          </p:cNvPr>
          <p:cNvSpPr txBox="1"/>
          <p:nvPr/>
        </p:nvSpPr>
        <p:spPr>
          <a:xfrm>
            <a:off x="9115618" y="14454595"/>
            <a:ext cx="4539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A1</a:t>
            </a:r>
          </a:p>
        </p:txBody>
      </p:sp>
      <p:sp>
        <p:nvSpPr>
          <p:cNvPr id="204" name="Rectangle 203">
            <a:extLst>
              <a:ext uri="{FF2B5EF4-FFF2-40B4-BE49-F238E27FC236}">
                <a16:creationId xmlns:a16="http://schemas.microsoft.com/office/drawing/2014/main" id="{9FBDE211-D899-4D96-84BA-80D7A606C911}"/>
              </a:ext>
            </a:extLst>
          </p:cNvPr>
          <p:cNvSpPr/>
          <p:nvPr/>
        </p:nvSpPr>
        <p:spPr>
          <a:xfrm>
            <a:off x="678071" y="13622745"/>
            <a:ext cx="10493450" cy="177871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05" name="Oval 204">
            <a:extLst>
              <a:ext uri="{FF2B5EF4-FFF2-40B4-BE49-F238E27FC236}">
                <a16:creationId xmlns:a16="http://schemas.microsoft.com/office/drawing/2014/main" id="{C6A561E7-079D-4EC2-87EC-CA80B39018D4}"/>
              </a:ext>
            </a:extLst>
          </p:cNvPr>
          <p:cNvSpPr/>
          <p:nvPr/>
        </p:nvSpPr>
        <p:spPr>
          <a:xfrm>
            <a:off x="1708764" y="13756344"/>
            <a:ext cx="1308089" cy="1248288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206" name="Oval 205">
            <a:extLst>
              <a:ext uri="{FF2B5EF4-FFF2-40B4-BE49-F238E27FC236}">
                <a16:creationId xmlns:a16="http://schemas.microsoft.com/office/drawing/2014/main" id="{9091AC41-9619-488C-BA80-F263F6D6CD6C}"/>
              </a:ext>
            </a:extLst>
          </p:cNvPr>
          <p:cNvSpPr/>
          <p:nvPr/>
        </p:nvSpPr>
        <p:spPr>
          <a:xfrm>
            <a:off x="3580831" y="13804080"/>
            <a:ext cx="1308089" cy="1248288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207" name="TextBox 206">
            <a:extLst>
              <a:ext uri="{FF2B5EF4-FFF2-40B4-BE49-F238E27FC236}">
                <a16:creationId xmlns:a16="http://schemas.microsoft.com/office/drawing/2014/main" id="{EF34D680-1270-4D4C-AEF7-554FD54436AE}"/>
              </a:ext>
            </a:extLst>
          </p:cNvPr>
          <p:cNvSpPr txBox="1"/>
          <p:nvPr/>
        </p:nvSpPr>
        <p:spPr>
          <a:xfrm>
            <a:off x="1769041" y="13929205"/>
            <a:ext cx="11694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Junior Leader</a:t>
            </a:r>
            <a:br>
              <a:rPr lang="fi-FI" sz="1600"/>
            </a:br>
            <a:r>
              <a:rPr lang="fi-FI" sz="1600"/>
              <a:t>Pistol</a:t>
            </a:r>
            <a:endParaRPr lang="fi-FI" sz="3200"/>
          </a:p>
        </p:txBody>
      </p:sp>
      <p:sp>
        <p:nvSpPr>
          <p:cNvPr id="208" name="TextBox 207">
            <a:extLst>
              <a:ext uri="{FF2B5EF4-FFF2-40B4-BE49-F238E27FC236}">
                <a16:creationId xmlns:a16="http://schemas.microsoft.com/office/drawing/2014/main" id="{84D43784-A93F-4F46-A398-3D90170E03DB}"/>
              </a:ext>
            </a:extLst>
          </p:cNvPr>
          <p:cNvSpPr txBox="1"/>
          <p:nvPr/>
        </p:nvSpPr>
        <p:spPr>
          <a:xfrm>
            <a:off x="3646667" y="14190594"/>
            <a:ext cx="11989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Gunner</a:t>
            </a:r>
            <a:br>
              <a:rPr lang="fi-FI" sz="1600"/>
            </a:br>
            <a:r>
              <a:rPr lang="fi-FI" sz="1600"/>
              <a:t>LMG</a:t>
            </a:r>
            <a:endParaRPr lang="fi-FI" sz="3200"/>
          </a:p>
        </p:txBody>
      </p:sp>
      <p:sp>
        <p:nvSpPr>
          <p:cNvPr id="209" name="Rectangle 208">
            <a:extLst>
              <a:ext uri="{FF2B5EF4-FFF2-40B4-BE49-F238E27FC236}">
                <a16:creationId xmlns:a16="http://schemas.microsoft.com/office/drawing/2014/main" id="{0EE028DE-6D8C-48A4-B5E3-8FE3758BBB5D}"/>
              </a:ext>
            </a:extLst>
          </p:cNvPr>
          <p:cNvSpPr/>
          <p:nvPr/>
        </p:nvSpPr>
        <p:spPr>
          <a:xfrm>
            <a:off x="3074876" y="13981126"/>
            <a:ext cx="352425" cy="36929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10" name="TextBox 209">
            <a:extLst>
              <a:ext uri="{FF2B5EF4-FFF2-40B4-BE49-F238E27FC236}">
                <a16:creationId xmlns:a16="http://schemas.microsoft.com/office/drawing/2014/main" id="{378A6990-6A41-44D8-B7E0-67DA5F849CF2}"/>
              </a:ext>
            </a:extLst>
          </p:cNvPr>
          <p:cNvSpPr txBox="1"/>
          <p:nvPr/>
        </p:nvSpPr>
        <p:spPr>
          <a:xfrm>
            <a:off x="3095029" y="13977585"/>
            <a:ext cx="2762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G</a:t>
            </a:r>
          </a:p>
        </p:txBody>
      </p:sp>
      <p:sp>
        <p:nvSpPr>
          <p:cNvPr id="211" name="Rectangle 210">
            <a:extLst>
              <a:ext uri="{FF2B5EF4-FFF2-40B4-BE49-F238E27FC236}">
                <a16:creationId xmlns:a16="http://schemas.microsoft.com/office/drawing/2014/main" id="{5FAA40FB-C4FA-43B3-8AE2-8FD6EEF5BFB8}"/>
              </a:ext>
            </a:extLst>
          </p:cNvPr>
          <p:cNvSpPr/>
          <p:nvPr/>
        </p:nvSpPr>
        <p:spPr>
          <a:xfrm>
            <a:off x="3086458" y="14456376"/>
            <a:ext cx="352425" cy="36929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12" name="TextBox 211">
            <a:extLst>
              <a:ext uri="{FF2B5EF4-FFF2-40B4-BE49-F238E27FC236}">
                <a16:creationId xmlns:a16="http://schemas.microsoft.com/office/drawing/2014/main" id="{E6A7EAA1-32AA-4157-971A-115DD3657E48}"/>
              </a:ext>
            </a:extLst>
          </p:cNvPr>
          <p:cNvSpPr txBox="1"/>
          <p:nvPr/>
        </p:nvSpPr>
        <p:spPr>
          <a:xfrm>
            <a:off x="3106611" y="14452835"/>
            <a:ext cx="2762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G</a:t>
            </a:r>
          </a:p>
        </p:txBody>
      </p:sp>
      <p:sp>
        <p:nvSpPr>
          <p:cNvPr id="213" name="TextBox 212">
            <a:extLst>
              <a:ext uri="{FF2B5EF4-FFF2-40B4-BE49-F238E27FC236}">
                <a16:creationId xmlns:a16="http://schemas.microsoft.com/office/drawing/2014/main" id="{7B84F073-FE77-46AA-A6E8-35DA6187499B}"/>
              </a:ext>
            </a:extLst>
          </p:cNvPr>
          <p:cNvSpPr txBox="1"/>
          <p:nvPr/>
        </p:nvSpPr>
        <p:spPr>
          <a:xfrm>
            <a:off x="678412" y="14034302"/>
            <a:ext cx="110639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i-FI" sz="2400"/>
              <a:t>LMG</a:t>
            </a:r>
            <a:br>
              <a:rPr lang="fi-FI" sz="2400"/>
            </a:br>
            <a:r>
              <a:rPr lang="fi-FI" sz="2400"/>
              <a:t>Section</a:t>
            </a:r>
          </a:p>
        </p:txBody>
      </p:sp>
      <p:sp>
        <p:nvSpPr>
          <p:cNvPr id="214" name="Oval 213">
            <a:extLst>
              <a:ext uri="{FF2B5EF4-FFF2-40B4-BE49-F238E27FC236}">
                <a16:creationId xmlns:a16="http://schemas.microsoft.com/office/drawing/2014/main" id="{1D9CF919-E6D8-4E7A-BF19-AD273206E3B5}"/>
              </a:ext>
            </a:extLst>
          </p:cNvPr>
          <p:cNvSpPr/>
          <p:nvPr/>
        </p:nvSpPr>
        <p:spPr>
          <a:xfrm>
            <a:off x="4928959" y="13773933"/>
            <a:ext cx="1308089" cy="1248288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215" name="TextBox 214">
            <a:extLst>
              <a:ext uri="{FF2B5EF4-FFF2-40B4-BE49-F238E27FC236}">
                <a16:creationId xmlns:a16="http://schemas.microsoft.com/office/drawing/2014/main" id="{9F96B519-1968-45A5-9D1C-419D1BC55944}"/>
              </a:ext>
            </a:extLst>
          </p:cNvPr>
          <p:cNvSpPr txBox="1"/>
          <p:nvPr/>
        </p:nvSpPr>
        <p:spPr>
          <a:xfrm>
            <a:off x="4993995" y="14008564"/>
            <a:ext cx="11989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Assistant</a:t>
            </a:r>
            <a:br>
              <a:rPr lang="fi-FI" sz="1600"/>
            </a:br>
            <a:r>
              <a:rPr lang="fi-FI" sz="1600"/>
              <a:t>Gunner</a:t>
            </a:r>
            <a:br>
              <a:rPr lang="fi-FI" sz="1600"/>
            </a:br>
            <a:r>
              <a:rPr lang="fi-FI" sz="1600"/>
              <a:t>Rifle</a:t>
            </a:r>
            <a:endParaRPr lang="fi-FI" sz="3200"/>
          </a:p>
        </p:txBody>
      </p:sp>
      <p:sp>
        <p:nvSpPr>
          <p:cNvPr id="216" name="Oval 215">
            <a:extLst>
              <a:ext uri="{FF2B5EF4-FFF2-40B4-BE49-F238E27FC236}">
                <a16:creationId xmlns:a16="http://schemas.microsoft.com/office/drawing/2014/main" id="{6D8D7B0A-3F85-42EE-846B-B9F288A8A122}"/>
              </a:ext>
            </a:extLst>
          </p:cNvPr>
          <p:cNvSpPr/>
          <p:nvPr/>
        </p:nvSpPr>
        <p:spPr>
          <a:xfrm>
            <a:off x="6333520" y="13753978"/>
            <a:ext cx="1308089" cy="1248288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217" name="TextBox 216">
            <a:extLst>
              <a:ext uri="{FF2B5EF4-FFF2-40B4-BE49-F238E27FC236}">
                <a16:creationId xmlns:a16="http://schemas.microsoft.com/office/drawing/2014/main" id="{E8AF335C-5138-4568-BDB8-240628ED0EE0}"/>
              </a:ext>
            </a:extLst>
          </p:cNvPr>
          <p:cNvSpPr txBox="1"/>
          <p:nvPr/>
        </p:nvSpPr>
        <p:spPr>
          <a:xfrm>
            <a:off x="6399356" y="14140492"/>
            <a:ext cx="11989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Gunner</a:t>
            </a:r>
            <a:br>
              <a:rPr lang="fi-FI" sz="1600"/>
            </a:br>
            <a:r>
              <a:rPr lang="fi-FI" sz="1600"/>
              <a:t>Rifle</a:t>
            </a:r>
            <a:endParaRPr lang="fi-FI" sz="3200"/>
          </a:p>
        </p:txBody>
      </p:sp>
      <p:sp>
        <p:nvSpPr>
          <p:cNvPr id="218" name="Oval 217">
            <a:extLst>
              <a:ext uri="{FF2B5EF4-FFF2-40B4-BE49-F238E27FC236}">
                <a16:creationId xmlns:a16="http://schemas.microsoft.com/office/drawing/2014/main" id="{00A6DC4C-8D71-49E2-98DF-62B650B7F01D}"/>
              </a:ext>
            </a:extLst>
          </p:cNvPr>
          <p:cNvSpPr/>
          <p:nvPr/>
        </p:nvSpPr>
        <p:spPr>
          <a:xfrm>
            <a:off x="9096462" y="13694808"/>
            <a:ext cx="1308089" cy="1248288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219" name="TextBox 218">
            <a:extLst>
              <a:ext uri="{FF2B5EF4-FFF2-40B4-BE49-F238E27FC236}">
                <a16:creationId xmlns:a16="http://schemas.microsoft.com/office/drawing/2014/main" id="{7C4C3868-DF9B-48B8-A683-153503E673FC}"/>
              </a:ext>
            </a:extLst>
          </p:cNvPr>
          <p:cNvSpPr txBox="1"/>
          <p:nvPr/>
        </p:nvSpPr>
        <p:spPr>
          <a:xfrm>
            <a:off x="9162298" y="14081322"/>
            <a:ext cx="11989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Gunner</a:t>
            </a:r>
            <a:br>
              <a:rPr lang="fi-FI" sz="1600"/>
            </a:br>
            <a:r>
              <a:rPr lang="fi-FI" sz="1600"/>
              <a:t>Rifle</a:t>
            </a:r>
            <a:endParaRPr lang="fi-FI" sz="3200"/>
          </a:p>
        </p:txBody>
      </p:sp>
      <p:sp>
        <p:nvSpPr>
          <p:cNvPr id="220" name="Oval 219">
            <a:extLst>
              <a:ext uri="{FF2B5EF4-FFF2-40B4-BE49-F238E27FC236}">
                <a16:creationId xmlns:a16="http://schemas.microsoft.com/office/drawing/2014/main" id="{E7E93A33-D130-4DA3-879B-460A63F4691F}"/>
              </a:ext>
            </a:extLst>
          </p:cNvPr>
          <p:cNvSpPr/>
          <p:nvPr/>
        </p:nvSpPr>
        <p:spPr>
          <a:xfrm>
            <a:off x="7710095" y="13723485"/>
            <a:ext cx="1308089" cy="1248288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221" name="TextBox 220">
            <a:extLst>
              <a:ext uri="{FF2B5EF4-FFF2-40B4-BE49-F238E27FC236}">
                <a16:creationId xmlns:a16="http://schemas.microsoft.com/office/drawing/2014/main" id="{3D53CA37-C078-4733-9727-5C10FEA3E5AE}"/>
              </a:ext>
            </a:extLst>
          </p:cNvPr>
          <p:cNvSpPr txBox="1"/>
          <p:nvPr/>
        </p:nvSpPr>
        <p:spPr>
          <a:xfrm>
            <a:off x="7775931" y="14109999"/>
            <a:ext cx="11989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Gunner</a:t>
            </a:r>
            <a:br>
              <a:rPr lang="fi-FI" sz="1600"/>
            </a:br>
            <a:r>
              <a:rPr lang="fi-FI" sz="1600"/>
              <a:t>Rifle</a:t>
            </a:r>
            <a:endParaRPr lang="fi-FI" sz="3200"/>
          </a:p>
        </p:txBody>
      </p:sp>
      <p:sp>
        <p:nvSpPr>
          <p:cNvPr id="222" name="TextBox 221">
            <a:extLst>
              <a:ext uri="{FF2B5EF4-FFF2-40B4-BE49-F238E27FC236}">
                <a16:creationId xmlns:a16="http://schemas.microsoft.com/office/drawing/2014/main" id="{0BE09B62-654C-4BF8-9A96-A95B7FCD1A03}"/>
              </a:ext>
            </a:extLst>
          </p:cNvPr>
          <p:cNvSpPr txBox="1"/>
          <p:nvPr/>
        </p:nvSpPr>
        <p:spPr>
          <a:xfrm>
            <a:off x="1558188" y="14777056"/>
            <a:ext cx="453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A3</a:t>
            </a:r>
          </a:p>
        </p:txBody>
      </p:sp>
      <p:sp>
        <p:nvSpPr>
          <p:cNvPr id="223" name="TextBox 222">
            <a:extLst>
              <a:ext uri="{FF2B5EF4-FFF2-40B4-BE49-F238E27FC236}">
                <a16:creationId xmlns:a16="http://schemas.microsoft.com/office/drawing/2014/main" id="{36A50511-431B-4271-985C-42E97066636F}"/>
              </a:ext>
            </a:extLst>
          </p:cNvPr>
          <p:cNvSpPr txBox="1"/>
          <p:nvPr/>
        </p:nvSpPr>
        <p:spPr>
          <a:xfrm>
            <a:off x="11212967" y="13315845"/>
            <a:ext cx="4539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A2</a:t>
            </a:r>
          </a:p>
        </p:txBody>
      </p:sp>
      <p:sp>
        <p:nvSpPr>
          <p:cNvPr id="224" name="TextBox 223">
            <a:extLst>
              <a:ext uri="{FF2B5EF4-FFF2-40B4-BE49-F238E27FC236}">
                <a16:creationId xmlns:a16="http://schemas.microsoft.com/office/drawing/2014/main" id="{B10F8A48-D645-4104-B4A7-BF6759741095}"/>
              </a:ext>
            </a:extLst>
          </p:cNvPr>
          <p:cNvSpPr txBox="1"/>
          <p:nvPr/>
        </p:nvSpPr>
        <p:spPr>
          <a:xfrm>
            <a:off x="2673402" y="14827491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CI2</a:t>
            </a:r>
          </a:p>
        </p:txBody>
      </p:sp>
      <p:sp>
        <p:nvSpPr>
          <p:cNvPr id="225" name="TextBox 224">
            <a:extLst>
              <a:ext uri="{FF2B5EF4-FFF2-40B4-BE49-F238E27FC236}">
                <a16:creationId xmlns:a16="http://schemas.microsoft.com/office/drawing/2014/main" id="{8B376CD8-94F6-4522-81FA-E79CFBF28E80}"/>
              </a:ext>
            </a:extLst>
          </p:cNvPr>
          <p:cNvSpPr txBox="1"/>
          <p:nvPr/>
        </p:nvSpPr>
        <p:spPr>
          <a:xfrm>
            <a:off x="2814952" y="13679097"/>
            <a:ext cx="608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6”</a:t>
            </a:r>
          </a:p>
        </p:txBody>
      </p:sp>
      <p:sp>
        <p:nvSpPr>
          <p:cNvPr id="228" name="TextBox 227">
            <a:extLst>
              <a:ext uri="{FF2B5EF4-FFF2-40B4-BE49-F238E27FC236}">
                <a16:creationId xmlns:a16="http://schemas.microsoft.com/office/drawing/2014/main" id="{CA1A8995-ACCF-44A1-9D09-438D0539CCF9}"/>
              </a:ext>
            </a:extLst>
          </p:cNvPr>
          <p:cNvSpPr txBox="1"/>
          <p:nvPr/>
        </p:nvSpPr>
        <p:spPr>
          <a:xfrm>
            <a:off x="7966447" y="13268059"/>
            <a:ext cx="33639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Deploy: 4” (Green) or 6” (Regular)</a:t>
            </a:r>
          </a:p>
        </p:txBody>
      </p:sp>
      <p:sp>
        <p:nvSpPr>
          <p:cNvPr id="229" name="TextBox 228">
            <a:extLst>
              <a:ext uri="{FF2B5EF4-FFF2-40B4-BE49-F238E27FC236}">
                <a16:creationId xmlns:a16="http://schemas.microsoft.com/office/drawing/2014/main" id="{7A0FFF9F-D138-48CF-A01B-8D3F5DFAFF0A}"/>
              </a:ext>
            </a:extLst>
          </p:cNvPr>
          <p:cNvSpPr txBox="1"/>
          <p:nvPr/>
        </p:nvSpPr>
        <p:spPr>
          <a:xfrm>
            <a:off x="10459417" y="14491940"/>
            <a:ext cx="4539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A1</a:t>
            </a:r>
          </a:p>
        </p:txBody>
      </p:sp>
      <p:sp>
        <p:nvSpPr>
          <p:cNvPr id="230" name="Oval 229">
            <a:extLst>
              <a:ext uri="{FF2B5EF4-FFF2-40B4-BE49-F238E27FC236}">
                <a16:creationId xmlns:a16="http://schemas.microsoft.com/office/drawing/2014/main" id="{92C6B97A-F588-4763-BB26-6B887ADCC4CF}"/>
              </a:ext>
            </a:extLst>
          </p:cNvPr>
          <p:cNvSpPr/>
          <p:nvPr/>
        </p:nvSpPr>
        <p:spPr>
          <a:xfrm>
            <a:off x="10440261" y="13732153"/>
            <a:ext cx="1308089" cy="1248288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00"/>
          </a:p>
        </p:txBody>
      </p:sp>
      <p:sp>
        <p:nvSpPr>
          <p:cNvPr id="231" name="TextBox 230">
            <a:extLst>
              <a:ext uri="{FF2B5EF4-FFF2-40B4-BE49-F238E27FC236}">
                <a16:creationId xmlns:a16="http://schemas.microsoft.com/office/drawing/2014/main" id="{D102148F-4BED-495A-B691-8B6C9FFDB69E}"/>
              </a:ext>
            </a:extLst>
          </p:cNvPr>
          <p:cNvSpPr txBox="1"/>
          <p:nvPr/>
        </p:nvSpPr>
        <p:spPr>
          <a:xfrm>
            <a:off x="10506097" y="14118667"/>
            <a:ext cx="11989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/>
              <a:t>Gunner</a:t>
            </a:r>
            <a:br>
              <a:rPr lang="fi-FI" sz="1600"/>
            </a:br>
            <a:r>
              <a:rPr lang="fi-FI" sz="1600"/>
              <a:t>Rifle</a:t>
            </a:r>
            <a:endParaRPr lang="fi-FI" sz="3200"/>
          </a:p>
        </p:txBody>
      </p:sp>
    </p:spTree>
    <p:extLst>
      <p:ext uri="{BB962C8B-B14F-4D97-AF65-F5344CB8AC3E}">
        <p14:creationId xmlns:p14="http://schemas.microsoft.com/office/powerpoint/2010/main" val="22349636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9795</TotalTime>
  <Words>891</Words>
  <Application>Microsoft Office PowerPoint</Application>
  <PresentationFormat>Custom</PresentationFormat>
  <Paragraphs>592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Juhola Eero</dc:creator>
  <cp:lastModifiedBy>Juhola Eero</cp:lastModifiedBy>
  <cp:revision>143</cp:revision>
  <cp:lastPrinted>2020-02-13T06:44:27Z</cp:lastPrinted>
  <dcterms:created xsi:type="dcterms:W3CDTF">2020-01-03T18:50:00Z</dcterms:created>
  <dcterms:modified xsi:type="dcterms:W3CDTF">2020-09-20T08:24:02Z</dcterms:modified>
</cp:coreProperties>
</file>